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59"/>
  </p:notesMasterIdLst>
  <p:handoutMasterIdLst>
    <p:handoutMasterId r:id="rId60"/>
  </p:handoutMasterIdLst>
  <p:sldIdLst>
    <p:sldId id="288" r:id="rId2"/>
    <p:sldId id="338" r:id="rId3"/>
    <p:sldId id="289" r:id="rId4"/>
    <p:sldId id="290" r:id="rId5"/>
    <p:sldId id="292" r:id="rId6"/>
    <p:sldId id="339" r:id="rId7"/>
    <p:sldId id="294" r:id="rId8"/>
    <p:sldId id="295" r:id="rId9"/>
    <p:sldId id="296" r:id="rId10"/>
    <p:sldId id="297" r:id="rId11"/>
    <p:sldId id="467" r:id="rId12"/>
    <p:sldId id="354" r:id="rId13"/>
    <p:sldId id="399" r:id="rId14"/>
    <p:sldId id="357" r:id="rId15"/>
    <p:sldId id="400" r:id="rId16"/>
    <p:sldId id="403" r:id="rId17"/>
    <p:sldId id="404" r:id="rId18"/>
    <p:sldId id="405" r:id="rId19"/>
    <p:sldId id="397" r:id="rId20"/>
    <p:sldId id="406" r:id="rId21"/>
    <p:sldId id="367" r:id="rId22"/>
    <p:sldId id="407" r:id="rId23"/>
    <p:sldId id="305" r:id="rId24"/>
    <p:sldId id="408" r:id="rId25"/>
    <p:sldId id="411" r:id="rId26"/>
    <p:sldId id="415" r:id="rId27"/>
    <p:sldId id="418" r:id="rId28"/>
    <p:sldId id="380" r:id="rId29"/>
    <p:sldId id="392" r:id="rId30"/>
    <p:sldId id="419" r:id="rId31"/>
    <p:sldId id="310" r:id="rId32"/>
    <p:sldId id="420" r:id="rId33"/>
    <p:sldId id="432" r:id="rId34"/>
    <p:sldId id="436" r:id="rId35"/>
    <p:sldId id="437" r:id="rId36"/>
    <p:sldId id="314" r:id="rId37"/>
    <p:sldId id="421" r:id="rId38"/>
    <p:sldId id="442" r:id="rId39"/>
    <p:sldId id="422" r:id="rId40"/>
    <p:sldId id="469" r:id="rId41"/>
    <p:sldId id="464" r:id="rId42"/>
    <p:sldId id="459" r:id="rId43"/>
    <p:sldId id="476" r:id="rId44"/>
    <p:sldId id="480" r:id="rId45"/>
    <p:sldId id="477" r:id="rId46"/>
    <p:sldId id="452" r:id="rId47"/>
    <p:sldId id="453" r:id="rId48"/>
    <p:sldId id="454" r:id="rId49"/>
    <p:sldId id="337" r:id="rId50"/>
    <p:sldId id="479" r:id="rId51"/>
    <p:sldId id="456" r:id="rId52"/>
    <p:sldId id="457" r:id="rId53"/>
    <p:sldId id="458" r:id="rId54"/>
    <p:sldId id="409" r:id="rId55"/>
    <p:sldId id="483" r:id="rId56"/>
    <p:sldId id="481" r:id="rId57"/>
    <p:sldId id="482" r:id="rId58"/>
  </p:sldIdLst>
  <p:sldSz cx="9144000" cy="6858000" type="screen4x3"/>
  <p:notesSz cx="6858000" cy="9144000"/>
  <p:defaultTextStyle>
    <a:defPPr>
      <a:defRPr lang="en-GB"/>
    </a:defPPr>
    <a:lvl1pPr algn="l" rtl="0" fontAlgn="base">
      <a:spcBef>
        <a:spcPct val="20000"/>
      </a:spcBef>
      <a:spcAft>
        <a:spcPct val="0"/>
      </a:spcAft>
      <a:defRPr sz="2000" kern="1200">
        <a:solidFill>
          <a:schemeClr val="tx1"/>
        </a:solidFill>
        <a:latin typeface="Arial" charset="0"/>
        <a:ea typeface="+mn-ea"/>
        <a:cs typeface="+mn-cs"/>
      </a:defRPr>
    </a:lvl1pPr>
    <a:lvl2pPr marL="457200" algn="l" rtl="0" fontAlgn="base">
      <a:spcBef>
        <a:spcPct val="20000"/>
      </a:spcBef>
      <a:spcAft>
        <a:spcPct val="0"/>
      </a:spcAft>
      <a:defRPr sz="2000" kern="1200">
        <a:solidFill>
          <a:schemeClr val="tx1"/>
        </a:solidFill>
        <a:latin typeface="Arial" charset="0"/>
        <a:ea typeface="+mn-ea"/>
        <a:cs typeface="+mn-cs"/>
      </a:defRPr>
    </a:lvl2pPr>
    <a:lvl3pPr marL="914400" algn="l" rtl="0" fontAlgn="base">
      <a:spcBef>
        <a:spcPct val="20000"/>
      </a:spcBef>
      <a:spcAft>
        <a:spcPct val="0"/>
      </a:spcAft>
      <a:defRPr sz="2000" kern="1200">
        <a:solidFill>
          <a:schemeClr val="tx1"/>
        </a:solidFill>
        <a:latin typeface="Arial" charset="0"/>
        <a:ea typeface="+mn-ea"/>
        <a:cs typeface="+mn-cs"/>
      </a:defRPr>
    </a:lvl3pPr>
    <a:lvl4pPr marL="1371600" algn="l" rtl="0" fontAlgn="base">
      <a:spcBef>
        <a:spcPct val="20000"/>
      </a:spcBef>
      <a:spcAft>
        <a:spcPct val="0"/>
      </a:spcAft>
      <a:defRPr sz="2000" kern="1200">
        <a:solidFill>
          <a:schemeClr val="tx1"/>
        </a:solidFill>
        <a:latin typeface="Arial" charset="0"/>
        <a:ea typeface="+mn-ea"/>
        <a:cs typeface="+mn-cs"/>
      </a:defRPr>
    </a:lvl4pPr>
    <a:lvl5pPr marL="1828800" algn="l" rtl="0" fontAlgn="base">
      <a:spcBef>
        <a:spcPct val="2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845">
          <p15:clr>
            <a:srgbClr val="A4A3A4"/>
          </p15:clr>
        </p15:guide>
        <p15:guide id="2" orient="horz" pos="2364">
          <p15:clr>
            <a:srgbClr val="A4A3A4"/>
          </p15:clr>
        </p15:guide>
        <p15:guide id="3" orient="horz" pos="51">
          <p15:clr>
            <a:srgbClr val="A4A3A4"/>
          </p15:clr>
        </p15:guide>
        <p15:guide id="4" orient="horz" pos="1049">
          <p15:clr>
            <a:srgbClr val="A4A3A4"/>
          </p15:clr>
        </p15:guide>
        <p15:guide id="5" orient="horz" pos="4269">
          <p15:clr>
            <a:srgbClr val="A4A3A4"/>
          </p15:clr>
        </p15:guide>
        <p15:guide id="6" orient="horz" pos="3793">
          <p15:clr>
            <a:srgbClr val="A4A3A4"/>
          </p15:clr>
        </p15:guide>
        <p15:guide id="7" orient="horz" pos="686">
          <p15:clr>
            <a:srgbClr val="A4A3A4"/>
          </p15:clr>
        </p15:guide>
        <p15:guide id="8" orient="horz" pos="2478">
          <p15:clr>
            <a:srgbClr val="A4A3A4"/>
          </p15:clr>
        </p15:guide>
        <p15:guide id="9" pos="2931">
          <p15:clr>
            <a:srgbClr val="A4A3A4"/>
          </p15:clr>
        </p15:guide>
        <p15:guide id="10" pos="2829">
          <p15:clr>
            <a:srgbClr val="A4A3A4"/>
          </p15:clr>
        </p15:guide>
        <p15:guide id="11" pos="228">
          <p15:clr>
            <a:srgbClr val="A4A3A4"/>
          </p15:clr>
        </p15:guide>
        <p15:guide id="12" pos="50">
          <p15:clr>
            <a:srgbClr val="A4A3A4"/>
          </p15:clr>
        </p15:guide>
        <p15:guide id="13" pos="5532">
          <p15:clr>
            <a:srgbClr val="A4A3A4"/>
          </p15:clr>
        </p15:guide>
        <p15:guide id="14" pos="5709">
          <p15:clr>
            <a:srgbClr val="A4A3A4"/>
          </p15:clr>
        </p15:guide>
        <p15:guide id="15" pos="453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CC00"/>
    <a:srgbClr val="993366"/>
    <a:srgbClr val="FFCC66"/>
    <a:srgbClr val="6600CC"/>
    <a:srgbClr val="FFFF66"/>
    <a:srgbClr val="F2E9D5"/>
    <a:srgbClr val="B0001A"/>
    <a:srgbClr val="003626"/>
    <a:srgbClr val="004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88" autoAdjust="0"/>
    <p:restoredTop sz="92881" autoAdjust="0"/>
  </p:normalViewPr>
  <p:slideViewPr>
    <p:cSldViewPr snapToObjects="1">
      <p:cViewPr>
        <p:scale>
          <a:sx n="100" d="100"/>
          <a:sy n="100" d="100"/>
        </p:scale>
        <p:origin x="-72" y="-180"/>
      </p:cViewPr>
      <p:guideLst>
        <p:guide orient="horz" pos="845"/>
        <p:guide orient="horz" pos="2364"/>
        <p:guide orient="horz" pos="51"/>
        <p:guide orient="horz" pos="1049"/>
        <p:guide orient="horz" pos="4269"/>
        <p:guide orient="horz" pos="3793"/>
        <p:guide orient="horz" pos="686"/>
        <p:guide orient="horz" pos="2478"/>
        <p:guide pos="2931"/>
        <p:guide pos="2829"/>
        <p:guide pos="228"/>
        <p:guide pos="50"/>
        <p:guide pos="5532"/>
        <p:guide pos="5709"/>
        <p:guide pos="45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4" d="100"/>
          <a:sy n="84" d="100"/>
        </p:scale>
        <p:origin x="-196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2.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14723447840058E-2"/>
          <c:y val="2.3273321476762084E-2"/>
          <c:w val="0.75725480070078088"/>
          <c:h val="0.87481540473960251"/>
        </c:manualLayout>
      </c:layout>
      <c:barChart>
        <c:barDir val="col"/>
        <c:grouping val="clustered"/>
        <c:varyColors val="0"/>
        <c:ser>
          <c:idx val="2"/>
          <c:order val="2"/>
          <c:spPr>
            <a:solidFill>
              <a:schemeClr val="bg1">
                <a:lumMod val="50000"/>
                <a:alpha val="43000"/>
              </a:schemeClr>
            </a:solidFill>
            <a:ln>
              <a:noFill/>
            </a:ln>
          </c:spPr>
          <c:invertIfNegative val="0"/>
          <c:cat>
            <c:numRef>
              <c:f>'[16.03.15_eve_road_headingley.xlsx]16.03.15_eve_road_headingley'!$B$15:$B$2599</c:f>
              <c:numCache>
                <c:formatCode>h:mm:ss</c:formatCode>
                <c:ptCount val="2585"/>
                <c:pt idx="0">
                  <c:v>0.693425925925926</c:v>
                </c:pt>
                <c:pt idx="1">
                  <c:v>0.69343749999999993</c:v>
                </c:pt>
                <c:pt idx="2">
                  <c:v>0.69344907407407408</c:v>
                </c:pt>
                <c:pt idx="3">
                  <c:v>0.69346064814814812</c:v>
                </c:pt>
                <c:pt idx="4">
                  <c:v>0.69347222222222227</c:v>
                </c:pt>
                <c:pt idx="5">
                  <c:v>0.6934837962962962</c:v>
                </c:pt>
                <c:pt idx="6">
                  <c:v>0.69349537037037035</c:v>
                </c:pt>
                <c:pt idx="7">
                  <c:v>0.6935069444444445</c:v>
                </c:pt>
                <c:pt idx="8">
                  <c:v>0.69351851851851853</c:v>
                </c:pt>
                <c:pt idx="9">
                  <c:v>0.69353009259259257</c:v>
                </c:pt>
                <c:pt idx="10">
                  <c:v>0.69354166666666661</c:v>
                </c:pt>
                <c:pt idx="11">
                  <c:v>0.69355324074074076</c:v>
                </c:pt>
                <c:pt idx="12">
                  <c:v>0.69356481481481491</c:v>
                </c:pt>
                <c:pt idx="13">
                  <c:v>0.69357638888888884</c:v>
                </c:pt>
                <c:pt idx="14">
                  <c:v>0.69358796296296299</c:v>
                </c:pt>
                <c:pt idx="15">
                  <c:v>0.69359953703703703</c:v>
                </c:pt>
                <c:pt idx="16">
                  <c:v>0.69361111111111118</c:v>
                </c:pt>
                <c:pt idx="17">
                  <c:v>0.69362268518518511</c:v>
                </c:pt>
                <c:pt idx="18">
                  <c:v>0.69363425925925926</c:v>
                </c:pt>
                <c:pt idx="19">
                  <c:v>0.69364583333333341</c:v>
                </c:pt>
                <c:pt idx="20">
                  <c:v>0.69365740740740733</c:v>
                </c:pt>
                <c:pt idx="21">
                  <c:v>0.69366898148148148</c:v>
                </c:pt>
                <c:pt idx="22">
                  <c:v>0.69368055555555552</c:v>
                </c:pt>
                <c:pt idx="23">
                  <c:v>0.69369212962962967</c:v>
                </c:pt>
                <c:pt idx="24">
                  <c:v>0.6937037037037036</c:v>
                </c:pt>
                <c:pt idx="25">
                  <c:v>0.69371527777777775</c:v>
                </c:pt>
                <c:pt idx="26">
                  <c:v>0.6937268518518519</c:v>
                </c:pt>
                <c:pt idx="27">
                  <c:v>0.69373842592592594</c:v>
                </c:pt>
                <c:pt idx="28">
                  <c:v>0.69374999999999998</c:v>
                </c:pt>
                <c:pt idx="29">
                  <c:v>0.69376157407407402</c:v>
                </c:pt>
                <c:pt idx="30">
                  <c:v>0.69377314814814817</c:v>
                </c:pt>
                <c:pt idx="31">
                  <c:v>0.69378472222222232</c:v>
                </c:pt>
                <c:pt idx="32">
                  <c:v>0.69379629629629624</c:v>
                </c:pt>
                <c:pt idx="33">
                  <c:v>0.69380787037037039</c:v>
                </c:pt>
                <c:pt idx="34">
                  <c:v>0.69381944444444443</c:v>
                </c:pt>
                <c:pt idx="35">
                  <c:v>0.69383101851851858</c:v>
                </c:pt>
                <c:pt idx="36">
                  <c:v>0.69384259259259251</c:v>
                </c:pt>
                <c:pt idx="37">
                  <c:v>0.69385416666666666</c:v>
                </c:pt>
                <c:pt idx="38">
                  <c:v>0.69386574074074081</c:v>
                </c:pt>
                <c:pt idx="39">
                  <c:v>0.69387731481481474</c:v>
                </c:pt>
                <c:pt idx="40">
                  <c:v>0.69388888888888889</c:v>
                </c:pt>
                <c:pt idx="41">
                  <c:v>0.69390046296296293</c:v>
                </c:pt>
                <c:pt idx="42">
                  <c:v>0.69391203703703708</c:v>
                </c:pt>
                <c:pt idx="43">
                  <c:v>0.69392361111111101</c:v>
                </c:pt>
                <c:pt idx="44">
                  <c:v>0.69393518518518515</c:v>
                </c:pt>
                <c:pt idx="45">
                  <c:v>0.6939467592592593</c:v>
                </c:pt>
                <c:pt idx="46">
                  <c:v>0.69395833333333334</c:v>
                </c:pt>
                <c:pt idx="47">
                  <c:v>0.69396990740740738</c:v>
                </c:pt>
                <c:pt idx="48">
                  <c:v>0.69398148148148142</c:v>
                </c:pt>
                <c:pt idx="49">
                  <c:v>0.69399305555555557</c:v>
                </c:pt>
                <c:pt idx="50">
                  <c:v>0.69400462962962972</c:v>
                </c:pt>
                <c:pt idx="51">
                  <c:v>0.69401620370370365</c:v>
                </c:pt>
                <c:pt idx="52">
                  <c:v>0.6940277777777778</c:v>
                </c:pt>
                <c:pt idx="53">
                  <c:v>0.69403935185185184</c:v>
                </c:pt>
                <c:pt idx="54">
                  <c:v>0.69405092592592599</c:v>
                </c:pt>
                <c:pt idx="55">
                  <c:v>0.69406249999999992</c:v>
                </c:pt>
                <c:pt idx="56">
                  <c:v>0.69407407407407407</c:v>
                </c:pt>
                <c:pt idx="57">
                  <c:v>0.69408564814814822</c:v>
                </c:pt>
                <c:pt idx="58">
                  <c:v>0.69409722222222225</c:v>
                </c:pt>
                <c:pt idx="59">
                  <c:v>0.69410879629629629</c:v>
                </c:pt>
                <c:pt idx="60">
                  <c:v>0.69412037037037033</c:v>
                </c:pt>
                <c:pt idx="61">
                  <c:v>0.69413194444444448</c:v>
                </c:pt>
                <c:pt idx="62">
                  <c:v>0.69414351851851863</c:v>
                </c:pt>
                <c:pt idx="63">
                  <c:v>0.69415509259259256</c:v>
                </c:pt>
                <c:pt idx="64">
                  <c:v>0.69416666666666671</c:v>
                </c:pt>
                <c:pt idx="65">
                  <c:v>0.69417824074074075</c:v>
                </c:pt>
                <c:pt idx="66">
                  <c:v>0.69418981481481479</c:v>
                </c:pt>
                <c:pt idx="67">
                  <c:v>0.69420138888888883</c:v>
                </c:pt>
                <c:pt idx="68">
                  <c:v>0.69421296296296298</c:v>
                </c:pt>
                <c:pt idx="69">
                  <c:v>0.69422453703703713</c:v>
                </c:pt>
                <c:pt idx="70">
                  <c:v>0.69423611111111105</c:v>
                </c:pt>
                <c:pt idx="71">
                  <c:v>0.6942476851851852</c:v>
                </c:pt>
                <c:pt idx="72">
                  <c:v>0.69425925925925924</c:v>
                </c:pt>
                <c:pt idx="73">
                  <c:v>0.69427083333333339</c:v>
                </c:pt>
                <c:pt idx="74">
                  <c:v>0.69428240740740732</c:v>
                </c:pt>
                <c:pt idx="75">
                  <c:v>0.69429398148148147</c:v>
                </c:pt>
                <c:pt idx="76">
                  <c:v>0.69430555555555562</c:v>
                </c:pt>
                <c:pt idx="77">
                  <c:v>0.69431712962962966</c:v>
                </c:pt>
                <c:pt idx="78">
                  <c:v>0.6943287037037037</c:v>
                </c:pt>
                <c:pt idx="79">
                  <c:v>0.69434027777777774</c:v>
                </c:pt>
                <c:pt idx="80">
                  <c:v>0.69435185185185189</c:v>
                </c:pt>
                <c:pt idx="81">
                  <c:v>0.69436342592592604</c:v>
                </c:pt>
                <c:pt idx="82">
                  <c:v>0.69437499999999996</c:v>
                </c:pt>
                <c:pt idx="83">
                  <c:v>0.69438657407407411</c:v>
                </c:pt>
                <c:pt idx="84">
                  <c:v>0.69439814814814815</c:v>
                </c:pt>
                <c:pt idx="85">
                  <c:v>0.69440972222222219</c:v>
                </c:pt>
                <c:pt idx="86">
                  <c:v>0.69442129629629623</c:v>
                </c:pt>
                <c:pt idx="87">
                  <c:v>0.69443287037037038</c:v>
                </c:pt>
                <c:pt idx="88">
                  <c:v>0.69444444444444453</c:v>
                </c:pt>
                <c:pt idx="89">
                  <c:v>0.69445601851851846</c:v>
                </c:pt>
                <c:pt idx="90">
                  <c:v>0.69446759259259261</c:v>
                </c:pt>
                <c:pt idx="91">
                  <c:v>0.69447916666666665</c:v>
                </c:pt>
                <c:pt idx="92">
                  <c:v>0.6944907407407408</c:v>
                </c:pt>
                <c:pt idx="93">
                  <c:v>0.69450231481481473</c:v>
                </c:pt>
                <c:pt idx="94">
                  <c:v>0.69451388888888888</c:v>
                </c:pt>
                <c:pt idx="95">
                  <c:v>0.69452546296296302</c:v>
                </c:pt>
                <c:pt idx="96">
                  <c:v>0.69453703703703706</c:v>
                </c:pt>
                <c:pt idx="97">
                  <c:v>0.6945486111111111</c:v>
                </c:pt>
                <c:pt idx="98">
                  <c:v>0.69456018518518514</c:v>
                </c:pt>
                <c:pt idx="99">
                  <c:v>0.69457175925925929</c:v>
                </c:pt>
                <c:pt idx="100">
                  <c:v>0.69458333333333344</c:v>
                </c:pt>
                <c:pt idx="101">
                  <c:v>0.69459490740740737</c:v>
                </c:pt>
                <c:pt idx="102">
                  <c:v>0.69460648148148152</c:v>
                </c:pt>
                <c:pt idx="103">
                  <c:v>0.69461805555555556</c:v>
                </c:pt>
                <c:pt idx="104">
                  <c:v>0.6946296296296296</c:v>
                </c:pt>
                <c:pt idx="105">
                  <c:v>0.69464120370370364</c:v>
                </c:pt>
                <c:pt idx="106">
                  <c:v>0.69465277777777779</c:v>
                </c:pt>
                <c:pt idx="107">
                  <c:v>0.69466435185185194</c:v>
                </c:pt>
                <c:pt idx="108">
                  <c:v>0.69467592592592586</c:v>
                </c:pt>
                <c:pt idx="109">
                  <c:v>0.69468750000000001</c:v>
                </c:pt>
                <c:pt idx="110">
                  <c:v>0.69469907407407405</c:v>
                </c:pt>
                <c:pt idx="111">
                  <c:v>0.6947106481481482</c:v>
                </c:pt>
                <c:pt idx="112">
                  <c:v>0.69472222222222213</c:v>
                </c:pt>
                <c:pt idx="113">
                  <c:v>0.69473379629629628</c:v>
                </c:pt>
                <c:pt idx="114">
                  <c:v>0.69474537037037043</c:v>
                </c:pt>
                <c:pt idx="115">
                  <c:v>0.69475694444444447</c:v>
                </c:pt>
                <c:pt idx="116">
                  <c:v>0.69476851851851851</c:v>
                </c:pt>
                <c:pt idx="117">
                  <c:v>0.69478009259259255</c:v>
                </c:pt>
                <c:pt idx="118">
                  <c:v>0.6947916666666667</c:v>
                </c:pt>
                <c:pt idx="119">
                  <c:v>0.69480324074074085</c:v>
                </c:pt>
                <c:pt idx="120">
                  <c:v>0.69481481481481477</c:v>
                </c:pt>
                <c:pt idx="121">
                  <c:v>0.69482638888888892</c:v>
                </c:pt>
                <c:pt idx="122">
                  <c:v>0.69483796296296296</c:v>
                </c:pt>
                <c:pt idx="123">
                  <c:v>0.694849537037037</c:v>
                </c:pt>
                <c:pt idx="124">
                  <c:v>0.69486111111111104</c:v>
                </c:pt>
                <c:pt idx="125">
                  <c:v>0.69487268518518519</c:v>
                </c:pt>
                <c:pt idx="126">
                  <c:v>0.69488425925925934</c:v>
                </c:pt>
                <c:pt idx="127">
                  <c:v>0.69489583333333327</c:v>
                </c:pt>
                <c:pt idx="128">
                  <c:v>0.69490740740740742</c:v>
                </c:pt>
                <c:pt idx="129">
                  <c:v>0.69491898148148146</c:v>
                </c:pt>
                <c:pt idx="130">
                  <c:v>0.69493055555555561</c:v>
                </c:pt>
                <c:pt idx="131">
                  <c:v>0.69494212962962953</c:v>
                </c:pt>
                <c:pt idx="132">
                  <c:v>0.69495370370370368</c:v>
                </c:pt>
                <c:pt idx="133">
                  <c:v>0.69496527777777783</c:v>
                </c:pt>
                <c:pt idx="134">
                  <c:v>0.69497685185185187</c:v>
                </c:pt>
                <c:pt idx="135">
                  <c:v>0.69498842592592591</c:v>
                </c:pt>
                <c:pt idx="136">
                  <c:v>0.69499999999999995</c:v>
                </c:pt>
                <c:pt idx="137">
                  <c:v>0.6950115740740741</c:v>
                </c:pt>
                <c:pt idx="138">
                  <c:v>0.69502314814814825</c:v>
                </c:pt>
                <c:pt idx="139">
                  <c:v>0.69503472222222218</c:v>
                </c:pt>
                <c:pt idx="140">
                  <c:v>0.69504629629629633</c:v>
                </c:pt>
                <c:pt idx="141">
                  <c:v>0.69505787037037037</c:v>
                </c:pt>
                <c:pt idx="142">
                  <c:v>0.69506944444444441</c:v>
                </c:pt>
                <c:pt idx="143">
                  <c:v>0.69508101851851845</c:v>
                </c:pt>
                <c:pt idx="144">
                  <c:v>0.6950925925925926</c:v>
                </c:pt>
                <c:pt idx="145">
                  <c:v>0.69510416666666675</c:v>
                </c:pt>
                <c:pt idx="146">
                  <c:v>0.69511574074074067</c:v>
                </c:pt>
                <c:pt idx="147">
                  <c:v>0.69512731481481482</c:v>
                </c:pt>
                <c:pt idx="148">
                  <c:v>0.69513888888888886</c:v>
                </c:pt>
                <c:pt idx="149">
                  <c:v>0.69515046296296301</c:v>
                </c:pt>
                <c:pt idx="150">
                  <c:v>0.69516203703703694</c:v>
                </c:pt>
                <c:pt idx="151">
                  <c:v>0.69517361111111109</c:v>
                </c:pt>
                <c:pt idx="152">
                  <c:v>0.69518518518518524</c:v>
                </c:pt>
                <c:pt idx="153">
                  <c:v>0.69519675925925928</c:v>
                </c:pt>
                <c:pt idx="154">
                  <c:v>0.69520833333333332</c:v>
                </c:pt>
                <c:pt idx="155">
                  <c:v>0.69521990740740736</c:v>
                </c:pt>
                <c:pt idx="156">
                  <c:v>0.69523148148148151</c:v>
                </c:pt>
                <c:pt idx="157">
                  <c:v>0.69524305555555566</c:v>
                </c:pt>
                <c:pt idx="158">
                  <c:v>0.69525462962962958</c:v>
                </c:pt>
                <c:pt idx="159">
                  <c:v>0.69526620370370373</c:v>
                </c:pt>
                <c:pt idx="160">
                  <c:v>0.69527777777777777</c:v>
                </c:pt>
                <c:pt idx="161">
                  <c:v>0.69528935185185192</c:v>
                </c:pt>
                <c:pt idx="162">
                  <c:v>0.69530092592592585</c:v>
                </c:pt>
                <c:pt idx="163">
                  <c:v>0.6953125</c:v>
                </c:pt>
                <c:pt idx="164">
                  <c:v>0.69532407407407415</c:v>
                </c:pt>
                <c:pt idx="165">
                  <c:v>0.69533564814814808</c:v>
                </c:pt>
                <c:pt idx="166">
                  <c:v>0.69534722222222223</c:v>
                </c:pt>
                <c:pt idx="167">
                  <c:v>0.69535879629629627</c:v>
                </c:pt>
                <c:pt idx="168">
                  <c:v>0.69537037037037042</c:v>
                </c:pt>
                <c:pt idx="169">
                  <c:v>0.69538194444444434</c:v>
                </c:pt>
                <c:pt idx="170">
                  <c:v>0.69539351851851849</c:v>
                </c:pt>
                <c:pt idx="171">
                  <c:v>0.69540509259259264</c:v>
                </c:pt>
                <c:pt idx="172">
                  <c:v>0.69541666666666668</c:v>
                </c:pt>
                <c:pt idx="173">
                  <c:v>0.69542824074074072</c:v>
                </c:pt>
                <c:pt idx="174">
                  <c:v>0.69543981481481476</c:v>
                </c:pt>
                <c:pt idx="175">
                  <c:v>0.69545138888888891</c:v>
                </c:pt>
                <c:pt idx="176">
                  <c:v>0.69546296296296306</c:v>
                </c:pt>
                <c:pt idx="177">
                  <c:v>0.69547453703703699</c:v>
                </c:pt>
                <c:pt idx="178">
                  <c:v>0.69548611111111114</c:v>
                </c:pt>
                <c:pt idx="179">
                  <c:v>0.69549768518518518</c:v>
                </c:pt>
                <c:pt idx="180">
                  <c:v>0.69550925925925933</c:v>
                </c:pt>
                <c:pt idx="181">
                  <c:v>0.69552083333333325</c:v>
                </c:pt>
                <c:pt idx="182">
                  <c:v>0.6955324074074074</c:v>
                </c:pt>
                <c:pt idx="183">
                  <c:v>0.69554398148148155</c:v>
                </c:pt>
                <c:pt idx="184">
                  <c:v>0.69555555555555559</c:v>
                </c:pt>
                <c:pt idx="185">
                  <c:v>0.69556712962962963</c:v>
                </c:pt>
                <c:pt idx="186">
                  <c:v>0.69557870370370367</c:v>
                </c:pt>
                <c:pt idx="187">
                  <c:v>0.69559027777777782</c:v>
                </c:pt>
                <c:pt idx="188">
                  <c:v>0.69560185185185175</c:v>
                </c:pt>
                <c:pt idx="189">
                  <c:v>0.6956134259259259</c:v>
                </c:pt>
                <c:pt idx="190">
                  <c:v>0.69562500000000005</c:v>
                </c:pt>
                <c:pt idx="191">
                  <c:v>0.69563657407407409</c:v>
                </c:pt>
                <c:pt idx="192">
                  <c:v>0.69564814814814813</c:v>
                </c:pt>
                <c:pt idx="193">
                  <c:v>0.69565972222222217</c:v>
                </c:pt>
                <c:pt idx="194">
                  <c:v>0.69567129629629632</c:v>
                </c:pt>
                <c:pt idx="195">
                  <c:v>0.69568287037037047</c:v>
                </c:pt>
                <c:pt idx="196">
                  <c:v>0.69569444444444439</c:v>
                </c:pt>
                <c:pt idx="197">
                  <c:v>0.69570601851851854</c:v>
                </c:pt>
                <c:pt idx="198">
                  <c:v>0.69571759259259258</c:v>
                </c:pt>
                <c:pt idx="199">
                  <c:v>0.69572916666666673</c:v>
                </c:pt>
                <c:pt idx="200">
                  <c:v>0.69574074074074066</c:v>
                </c:pt>
                <c:pt idx="201">
                  <c:v>0.69575231481481481</c:v>
                </c:pt>
                <c:pt idx="202">
                  <c:v>0.69576388888888896</c:v>
                </c:pt>
                <c:pt idx="203">
                  <c:v>0.695775462962963</c:v>
                </c:pt>
                <c:pt idx="204">
                  <c:v>0.69578703703703704</c:v>
                </c:pt>
                <c:pt idx="205">
                  <c:v>0.69579861111111108</c:v>
                </c:pt>
                <c:pt idx="206">
                  <c:v>0.69581018518518523</c:v>
                </c:pt>
                <c:pt idx="207">
                  <c:v>0.69582175925925915</c:v>
                </c:pt>
                <c:pt idx="208">
                  <c:v>0.6958333333333333</c:v>
                </c:pt>
                <c:pt idx="209">
                  <c:v>0.69584490740740745</c:v>
                </c:pt>
                <c:pt idx="210">
                  <c:v>0.69585648148148149</c:v>
                </c:pt>
                <c:pt idx="211">
                  <c:v>0.69586805555555553</c:v>
                </c:pt>
                <c:pt idx="212">
                  <c:v>0.69587962962962957</c:v>
                </c:pt>
                <c:pt idx="213">
                  <c:v>0.69589120370370372</c:v>
                </c:pt>
                <c:pt idx="214">
                  <c:v>0.69590277777777787</c:v>
                </c:pt>
                <c:pt idx="215">
                  <c:v>0.6959143518518518</c:v>
                </c:pt>
                <c:pt idx="216">
                  <c:v>0.69592592592592595</c:v>
                </c:pt>
                <c:pt idx="217">
                  <c:v>0.69593749999999999</c:v>
                </c:pt>
                <c:pt idx="218">
                  <c:v>0.69594907407407414</c:v>
                </c:pt>
                <c:pt idx="219">
                  <c:v>0.69596064814814806</c:v>
                </c:pt>
                <c:pt idx="220">
                  <c:v>0.69597222222222221</c:v>
                </c:pt>
                <c:pt idx="221">
                  <c:v>0.69598379629629636</c:v>
                </c:pt>
                <c:pt idx="222">
                  <c:v>0.6959953703703704</c:v>
                </c:pt>
                <c:pt idx="223">
                  <c:v>0.69600694444444444</c:v>
                </c:pt>
                <c:pt idx="224">
                  <c:v>0.69601851851851848</c:v>
                </c:pt>
                <c:pt idx="225">
                  <c:v>0.69603009259259263</c:v>
                </c:pt>
                <c:pt idx="226">
                  <c:v>0.69604166666666656</c:v>
                </c:pt>
                <c:pt idx="227">
                  <c:v>0.69605324074074071</c:v>
                </c:pt>
                <c:pt idx="228">
                  <c:v>0.69606481481481486</c:v>
                </c:pt>
                <c:pt idx="229">
                  <c:v>0.6960763888888889</c:v>
                </c:pt>
                <c:pt idx="230">
                  <c:v>0.69608796296296294</c:v>
                </c:pt>
                <c:pt idx="231">
                  <c:v>0.69609953703703698</c:v>
                </c:pt>
                <c:pt idx="232">
                  <c:v>0.69611111111111112</c:v>
                </c:pt>
                <c:pt idx="233">
                  <c:v>0.69612268518518527</c:v>
                </c:pt>
                <c:pt idx="234">
                  <c:v>0.6961342592592592</c:v>
                </c:pt>
                <c:pt idx="235">
                  <c:v>0.69614583333333335</c:v>
                </c:pt>
                <c:pt idx="236">
                  <c:v>0.69615740740740739</c:v>
                </c:pt>
                <c:pt idx="237">
                  <c:v>0.69616898148148154</c:v>
                </c:pt>
                <c:pt idx="238">
                  <c:v>0.69618055555555547</c:v>
                </c:pt>
                <c:pt idx="239">
                  <c:v>0.69619212962962962</c:v>
                </c:pt>
                <c:pt idx="240">
                  <c:v>0.69620370370370377</c:v>
                </c:pt>
                <c:pt idx="241">
                  <c:v>0.69621527777777781</c:v>
                </c:pt>
                <c:pt idx="242">
                  <c:v>0.69622685185185185</c:v>
                </c:pt>
                <c:pt idx="243">
                  <c:v>0.69623842592592589</c:v>
                </c:pt>
                <c:pt idx="244">
                  <c:v>0.69625000000000004</c:v>
                </c:pt>
                <c:pt idx="245">
                  <c:v>0.69626157407407396</c:v>
                </c:pt>
                <c:pt idx="246">
                  <c:v>0.69627314814814811</c:v>
                </c:pt>
                <c:pt idx="247">
                  <c:v>0.69628472222222226</c:v>
                </c:pt>
                <c:pt idx="248">
                  <c:v>0.6962962962962963</c:v>
                </c:pt>
                <c:pt idx="249">
                  <c:v>0.69630787037037034</c:v>
                </c:pt>
                <c:pt idx="250">
                  <c:v>0.69631944444444438</c:v>
                </c:pt>
                <c:pt idx="251">
                  <c:v>0.69633101851851853</c:v>
                </c:pt>
                <c:pt idx="252">
                  <c:v>0.69634259259259268</c:v>
                </c:pt>
                <c:pt idx="253">
                  <c:v>0.69635416666666661</c:v>
                </c:pt>
                <c:pt idx="254">
                  <c:v>0.69636574074074076</c:v>
                </c:pt>
                <c:pt idx="255">
                  <c:v>0.6963773148148148</c:v>
                </c:pt>
                <c:pt idx="256">
                  <c:v>0.69638888888888895</c:v>
                </c:pt>
                <c:pt idx="257">
                  <c:v>0.69640046296296287</c:v>
                </c:pt>
                <c:pt idx="258">
                  <c:v>0.69641203703703702</c:v>
                </c:pt>
                <c:pt idx="259">
                  <c:v>0.69642361111111117</c:v>
                </c:pt>
                <c:pt idx="260">
                  <c:v>0.69643518518518521</c:v>
                </c:pt>
                <c:pt idx="261">
                  <c:v>0.69644675925925925</c:v>
                </c:pt>
                <c:pt idx="262">
                  <c:v>0.69645833333333329</c:v>
                </c:pt>
                <c:pt idx="263">
                  <c:v>0.69646990740740744</c:v>
                </c:pt>
                <c:pt idx="264">
                  <c:v>0.69648148148148137</c:v>
                </c:pt>
                <c:pt idx="265">
                  <c:v>0.69649305555555552</c:v>
                </c:pt>
                <c:pt idx="266">
                  <c:v>0.69650462962962967</c:v>
                </c:pt>
                <c:pt idx="267">
                  <c:v>0.69651620370370371</c:v>
                </c:pt>
                <c:pt idx="268">
                  <c:v>0.69652777777777775</c:v>
                </c:pt>
                <c:pt idx="269">
                  <c:v>0.69653935185185178</c:v>
                </c:pt>
                <c:pt idx="270">
                  <c:v>0.69655092592592593</c:v>
                </c:pt>
                <c:pt idx="271">
                  <c:v>0.69656250000000008</c:v>
                </c:pt>
                <c:pt idx="272">
                  <c:v>0.69657407407407401</c:v>
                </c:pt>
                <c:pt idx="273">
                  <c:v>0.69658564814814816</c:v>
                </c:pt>
                <c:pt idx="274">
                  <c:v>0.6965972222222222</c:v>
                </c:pt>
                <c:pt idx="275">
                  <c:v>0.69660879629629635</c:v>
                </c:pt>
                <c:pt idx="276">
                  <c:v>0.69662037037037028</c:v>
                </c:pt>
                <c:pt idx="277">
                  <c:v>0.69663194444444443</c:v>
                </c:pt>
                <c:pt idx="278">
                  <c:v>0.69664351851851858</c:v>
                </c:pt>
                <c:pt idx="279">
                  <c:v>0.69665509259259262</c:v>
                </c:pt>
                <c:pt idx="280">
                  <c:v>0.69666666666666666</c:v>
                </c:pt>
                <c:pt idx="281">
                  <c:v>0.6966782407407407</c:v>
                </c:pt>
                <c:pt idx="282">
                  <c:v>0.69668981481481485</c:v>
                </c:pt>
                <c:pt idx="283">
                  <c:v>0.69670138888888899</c:v>
                </c:pt>
                <c:pt idx="284">
                  <c:v>0.69671296296296292</c:v>
                </c:pt>
                <c:pt idx="285">
                  <c:v>0.69672453703703707</c:v>
                </c:pt>
                <c:pt idx="286">
                  <c:v>0.69673611111111111</c:v>
                </c:pt>
                <c:pt idx="287">
                  <c:v>0.69674768518518526</c:v>
                </c:pt>
                <c:pt idx="288">
                  <c:v>0.69675925925925919</c:v>
                </c:pt>
                <c:pt idx="289">
                  <c:v>0.69677083333333334</c:v>
                </c:pt>
                <c:pt idx="290">
                  <c:v>0.69678240740740749</c:v>
                </c:pt>
                <c:pt idx="291">
                  <c:v>0.69679398148148142</c:v>
                </c:pt>
                <c:pt idx="292">
                  <c:v>0.69680555555555557</c:v>
                </c:pt>
                <c:pt idx="293">
                  <c:v>0.69681712962962961</c:v>
                </c:pt>
                <c:pt idx="294">
                  <c:v>0.69682870370370376</c:v>
                </c:pt>
                <c:pt idx="295">
                  <c:v>0.69684027777777768</c:v>
                </c:pt>
                <c:pt idx="296">
                  <c:v>0.69685185185185183</c:v>
                </c:pt>
                <c:pt idx="297">
                  <c:v>0.69686342592592598</c:v>
                </c:pt>
                <c:pt idx="298">
                  <c:v>0.69687500000000002</c:v>
                </c:pt>
                <c:pt idx="299">
                  <c:v>0.69688657407407406</c:v>
                </c:pt>
                <c:pt idx="300">
                  <c:v>0.6968981481481481</c:v>
                </c:pt>
                <c:pt idx="301">
                  <c:v>0.69690972222222225</c:v>
                </c:pt>
                <c:pt idx="302">
                  <c:v>0.6969212962962964</c:v>
                </c:pt>
                <c:pt idx="303">
                  <c:v>0.69693287037037033</c:v>
                </c:pt>
                <c:pt idx="304">
                  <c:v>0.69694444444444448</c:v>
                </c:pt>
                <c:pt idx="305">
                  <c:v>0.69695601851851852</c:v>
                </c:pt>
                <c:pt idx="306">
                  <c:v>0.69696759259259267</c:v>
                </c:pt>
                <c:pt idx="307">
                  <c:v>0.69697916666666659</c:v>
                </c:pt>
                <c:pt idx="308">
                  <c:v>0.69699074074074074</c:v>
                </c:pt>
                <c:pt idx="309">
                  <c:v>0.69700231481481489</c:v>
                </c:pt>
                <c:pt idx="310">
                  <c:v>0.69701388888888882</c:v>
                </c:pt>
                <c:pt idx="311">
                  <c:v>0.69702546296296297</c:v>
                </c:pt>
                <c:pt idx="312">
                  <c:v>0.69703703703703701</c:v>
                </c:pt>
                <c:pt idx="313">
                  <c:v>0.69704861111111116</c:v>
                </c:pt>
                <c:pt idx="314">
                  <c:v>0.69706018518518509</c:v>
                </c:pt>
                <c:pt idx="315">
                  <c:v>0.69707175925925924</c:v>
                </c:pt>
                <c:pt idx="316">
                  <c:v>0.69708333333333339</c:v>
                </c:pt>
                <c:pt idx="317">
                  <c:v>0.69709490740740743</c:v>
                </c:pt>
                <c:pt idx="318">
                  <c:v>0.69710648148148147</c:v>
                </c:pt>
                <c:pt idx="319">
                  <c:v>0.6971180555555555</c:v>
                </c:pt>
                <c:pt idx="320">
                  <c:v>0.69712962962962965</c:v>
                </c:pt>
                <c:pt idx="321">
                  <c:v>0.6971412037037038</c:v>
                </c:pt>
                <c:pt idx="322">
                  <c:v>0.69715277777777773</c:v>
                </c:pt>
                <c:pt idx="323">
                  <c:v>0.69716435185185188</c:v>
                </c:pt>
                <c:pt idx="324">
                  <c:v>0.69717592592592592</c:v>
                </c:pt>
                <c:pt idx="325">
                  <c:v>0.69718750000000007</c:v>
                </c:pt>
                <c:pt idx="326">
                  <c:v>0.697199074074074</c:v>
                </c:pt>
                <c:pt idx="327">
                  <c:v>0.69721064814814815</c:v>
                </c:pt>
                <c:pt idx="328">
                  <c:v>0.6972222222222223</c:v>
                </c:pt>
                <c:pt idx="329">
                  <c:v>0.69723379629629623</c:v>
                </c:pt>
                <c:pt idx="330">
                  <c:v>0.69724537037037038</c:v>
                </c:pt>
                <c:pt idx="331">
                  <c:v>0.69725694444444442</c:v>
                </c:pt>
                <c:pt idx="332">
                  <c:v>0.69726851851851857</c:v>
                </c:pt>
                <c:pt idx="333">
                  <c:v>0.69728009259259249</c:v>
                </c:pt>
                <c:pt idx="334">
                  <c:v>0.69729166666666664</c:v>
                </c:pt>
                <c:pt idx="335">
                  <c:v>0.69730324074074079</c:v>
                </c:pt>
                <c:pt idx="336">
                  <c:v>0.69731481481481483</c:v>
                </c:pt>
                <c:pt idx="337">
                  <c:v>0.69732638888888887</c:v>
                </c:pt>
                <c:pt idx="338">
                  <c:v>0.69733796296296291</c:v>
                </c:pt>
                <c:pt idx="339">
                  <c:v>0.69734953703703706</c:v>
                </c:pt>
                <c:pt idx="340">
                  <c:v>0.69736111111111121</c:v>
                </c:pt>
                <c:pt idx="341">
                  <c:v>0.69737268518518514</c:v>
                </c:pt>
                <c:pt idx="342">
                  <c:v>0.69738425925925929</c:v>
                </c:pt>
                <c:pt idx="343">
                  <c:v>0.69739583333333333</c:v>
                </c:pt>
                <c:pt idx="344">
                  <c:v>0.69740740740740748</c:v>
                </c:pt>
                <c:pt idx="345">
                  <c:v>0.6974189814814814</c:v>
                </c:pt>
                <c:pt idx="346">
                  <c:v>0.69743055555555555</c:v>
                </c:pt>
                <c:pt idx="347">
                  <c:v>0.6974421296296297</c:v>
                </c:pt>
                <c:pt idx="348">
                  <c:v>0.69745370370370363</c:v>
                </c:pt>
                <c:pt idx="349">
                  <c:v>0.69746527777777778</c:v>
                </c:pt>
                <c:pt idx="350">
                  <c:v>0.69747685185185182</c:v>
                </c:pt>
                <c:pt idx="351">
                  <c:v>0.69748842592592597</c:v>
                </c:pt>
                <c:pt idx="352">
                  <c:v>0.6974999999999999</c:v>
                </c:pt>
                <c:pt idx="353">
                  <c:v>0.69751157407407405</c:v>
                </c:pt>
                <c:pt idx="354">
                  <c:v>0.6975231481481482</c:v>
                </c:pt>
                <c:pt idx="355">
                  <c:v>0.69753472222222224</c:v>
                </c:pt>
                <c:pt idx="356">
                  <c:v>0.69754629629629628</c:v>
                </c:pt>
                <c:pt idx="357">
                  <c:v>0.69755787037037031</c:v>
                </c:pt>
                <c:pt idx="358">
                  <c:v>0.69756944444444446</c:v>
                </c:pt>
                <c:pt idx="359">
                  <c:v>0.69758101851851861</c:v>
                </c:pt>
                <c:pt idx="360">
                  <c:v>0.69759259259259254</c:v>
                </c:pt>
                <c:pt idx="361">
                  <c:v>0.69760416666666669</c:v>
                </c:pt>
                <c:pt idx="362">
                  <c:v>0.69761574074074073</c:v>
                </c:pt>
                <c:pt idx="363">
                  <c:v>0.69762731481481488</c:v>
                </c:pt>
                <c:pt idx="364">
                  <c:v>0.69763888888888881</c:v>
                </c:pt>
                <c:pt idx="365">
                  <c:v>0.69765046296296296</c:v>
                </c:pt>
                <c:pt idx="366">
                  <c:v>0.69766203703703711</c:v>
                </c:pt>
                <c:pt idx="367">
                  <c:v>0.69767361111111104</c:v>
                </c:pt>
                <c:pt idx="368">
                  <c:v>0.69768518518518519</c:v>
                </c:pt>
                <c:pt idx="369">
                  <c:v>0.69769675925925922</c:v>
                </c:pt>
                <c:pt idx="370">
                  <c:v>0.69770833333333337</c:v>
                </c:pt>
                <c:pt idx="371">
                  <c:v>0.6977199074074073</c:v>
                </c:pt>
                <c:pt idx="372">
                  <c:v>0.69773148148148145</c:v>
                </c:pt>
                <c:pt idx="373">
                  <c:v>0.6977430555555556</c:v>
                </c:pt>
                <c:pt idx="374">
                  <c:v>0.69775462962962964</c:v>
                </c:pt>
                <c:pt idx="375">
                  <c:v>0.69776620370370368</c:v>
                </c:pt>
                <c:pt idx="376">
                  <c:v>0.69777777777777772</c:v>
                </c:pt>
                <c:pt idx="377">
                  <c:v>0.69778935185185187</c:v>
                </c:pt>
                <c:pt idx="378">
                  <c:v>0.69780092592592602</c:v>
                </c:pt>
                <c:pt idx="379">
                  <c:v>0.69781249999999995</c:v>
                </c:pt>
                <c:pt idx="380">
                  <c:v>0.6978240740740741</c:v>
                </c:pt>
                <c:pt idx="381">
                  <c:v>0.69783564814814814</c:v>
                </c:pt>
                <c:pt idx="382">
                  <c:v>0.69784722222222229</c:v>
                </c:pt>
                <c:pt idx="383">
                  <c:v>0.69785879629629621</c:v>
                </c:pt>
                <c:pt idx="384">
                  <c:v>0.69787037037037036</c:v>
                </c:pt>
                <c:pt idx="385">
                  <c:v>0.69788194444444451</c:v>
                </c:pt>
                <c:pt idx="386">
                  <c:v>0.69789351851851855</c:v>
                </c:pt>
                <c:pt idx="387">
                  <c:v>0.69790509259259259</c:v>
                </c:pt>
                <c:pt idx="388">
                  <c:v>0.69791666666666663</c:v>
                </c:pt>
                <c:pt idx="389">
                  <c:v>0.69792824074074078</c:v>
                </c:pt>
                <c:pt idx="390">
                  <c:v>0.69793981481481471</c:v>
                </c:pt>
                <c:pt idx="391">
                  <c:v>0.69795138888888886</c:v>
                </c:pt>
                <c:pt idx="392">
                  <c:v>0.69796296296296301</c:v>
                </c:pt>
                <c:pt idx="393">
                  <c:v>0.69797453703703705</c:v>
                </c:pt>
                <c:pt idx="394">
                  <c:v>0.69798611111111108</c:v>
                </c:pt>
                <c:pt idx="395">
                  <c:v>0.69799768518518512</c:v>
                </c:pt>
                <c:pt idx="396">
                  <c:v>0.69800925925925927</c:v>
                </c:pt>
                <c:pt idx="397">
                  <c:v>0.69802083333333342</c:v>
                </c:pt>
                <c:pt idx="398">
                  <c:v>0.69803240740740735</c:v>
                </c:pt>
                <c:pt idx="399">
                  <c:v>0.6980439814814815</c:v>
                </c:pt>
                <c:pt idx="400">
                  <c:v>0.69805555555555554</c:v>
                </c:pt>
                <c:pt idx="401">
                  <c:v>0.69806712962962969</c:v>
                </c:pt>
                <c:pt idx="402">
                  <c:v>0.69807870370370362</c:v>
                </c:pt>
                <c:pt idx="403">
                  <c:v>0.69809027777777777</c:v>
                </c:pt>
                <c:pt idx="404">
                  <c:v>0.69810185185185192</c:v>
                </c:pt>
                <c:pt idx="405">
                  <c:v>0.69811342592592596</c:v>
                </c:pt>
                <c:pt idx="406">
                  <c:v>0.698125</c:v>
                </c:pt>
                <c:pt idx="407">
                  <c:v>0.69813657407407403</c:v>
                </c:pt>
                <c:pt idx="408">
                  <c:v>0.69814814814814818</c:v>
                </c:pt>
                <c:pt idx="409">
                  <c:v>0.69815972222222233</c:v>
                </c:pt>
                <c:pt idx="410">
                  <c:v>0.69817129629629626</c:v>
                </c:pt>
                <c:pt idx="411">
                  <c:v>0.69818287037037041</c:v>
                </c:pt>
                <c:pt idx="412">
                  <c:v>0.69819444444444445</c:v>
                </c:pt>
                <c:pt idx="413">
                  <c:v>0.69820601851851849</c:v>
                </c:pt>
                <c:pt idx="414">
                  <c:v>0.69821759259259253</c:v>
                </c:pt>
                <c:pt idx="415">
                  <c:v>0.69822916666666668</c:v>
                </c:pt>
                <c:pt idx="416">
                  <c:v>0.69824074074074083</c:v>
                </c:pt>
                <c:pt idx="417">
                  <c:v>0.69825231481481476</c:v>
                </c:pt>
                <c:pt idx="418">
                  <c:v>0.69826388888888891</c:v>
                </c:pt>
                <c:pt idx="419">
                  <c:v>0.69827546296296295</c:v>
                </c:pt>
                <c:pt idx="420">
                  <c:v>0.69828703703703709</c:v>
                </c:pt>
                <c:pt idx="421">
                  <c:v>0.69829861111111102</c:v>
                </c:pt>
                <c:pt idx="422">
                  <c:v>0.69831018518518517</c:v>
                </c:pt>
                <c:pt idx="423">
                  <c:v>0.69832175925925932</c:v>
                </c:pt>
                <c:pt idx="424">
                  <c:v>0.69833333333333336</c:v>
                </c:pt>
                <c:pt idx="425">
                  <c:v>0.6983449074074074</c:v>
                </c:pt>
                <c:pt idx="426">
                  <c:v>0.69835648148148144</c:v>
                </c:pt>
                <c:pt idx="427">
                  <c:v>0.69836805555555559</c:v>
                </c:pt>
                <c:pt idx="428">
                  <c:v>0.69837962962962974</c:v>
                </c:pt>
                <c:pt idx="429">
                  <c:v>0.69839120370370367</c:v>
                </c:pt>
                <c:pt idx="430">
                  <c:v>0.69840277777777782</c:v>
                </c:pt>
                <c:pt idx="431">
                  <c:v>0.69841435185185186</c:v>
                </c:pt>
                <c:pt idx="432">
                  <c:v>0.69842592592592589</c:v>
                </c:pt>
                <c:pt idx="433">
                  <c:v>0.69843749999999993</c:v>
                </c:pt>
                <c:pt idx="434">
                  <c:v>0.69844907407407408</c:v>
                </c:pt>
                <c:pt idx="435">
                  <c:v>0.69846064814814823</c:v>
                </c:pt>
                <c:pt idx="436">
                  <c:v>0.69847222222222216</c:v>
                </c:pt>
                <c:pt idx="437">
                  <c:v>0.69848379629629631</c:v>
                </c:pt>
                <c:pt idx="438">
                  <c:v>0.69849537037037035</c:v>
                </c:pt>
                <c:pt idx="439">
                  <c:v>0.6985069444444445</c:v>
                </c:pt>
                <c:pt idx="440">
                  <c:v>0.69851851851851843</c:v>
                </c:pt>
                <c:pt idx="441">
                  <c:v>0.69853009259259258</c:v>
                </c:pt>
                <c:pt idx="442">
                  <c:v>0.69854166666666673</c:v>
                </c:pt>
                <c:pt idx="443">
                  <c:v>0.69855324074074077</c:v>
                </c:pt>
                <c:pt idx="444">
                  <c:v>0.69856481481481481</c:v>
                </c:pt>
                <c:pt idx="445">
                  <c:v>0.69857638888888884</c:v>
                </c:pt>
                <c:pt idx="446">
                  <c:v>0.69858796296296299</c:v>
                </c:pt>
                <c:pt idx="447">
                  <c:v>0.69859953703703714</c:v>
                </c:pt>
                <c:pt idx="448">
                  <c:v>0.69861111111111107</c:v>
                </c:pt>
                <c:pt idx="449">
                  <c:v>0.69862268518518522</c:v>
                </c:pt>
                <c:pt idx="450">
                  <c:v>0.69863425925925926</c:v>
                </c:pt>
                <c:pt idx="451">
                  <c:v>0.6986458333333333</c:v>
                </c:pt>
                <c:pt idx="452">
                  <c:v>0.69865740740740734</c:v>
                </c:pt>
                <c:pt idx="453">
                  <c:v>0.69866898148148149</c:v>
                </c:pt>
                <c:pt idx="454">
                  <c:v>0.69868055555555564</c:v>
                </c:pt>
                <c:pt idx="455">
                  <c:v>0.69869212962962957</c:v>
                </c:pt>
                <c:pt idx="456">
                  <c:v>0.69870370370370372</c:v>
                </c:pt>
                <c:pt idx="457">
                  <c:v>0.69871527777777775</c:v>
                </c:pt>
                <c:pt idx="458">
                  <c:v>0.6987268518518519</c:v>
                </c:pt>
                <c:pt idx="459">
                  <c:v>0.69873842592592583</c:v>
                </c:pt>
                <c:pt idx="460">
                  <c:v>0.69874999999999998</c:v>
                </c:pt>
                <c:pt idx="461">
                  <c:v>0.69876157407407413</c:v>
                </c:pt>
                <c:pt idx="462">
                  <c:v>0.69877314814814817</c:v>
                </c:pt>
                <c:pt idx="463">
                  <c:v>0.69878472222222221</c:v>
                </c:pt>
                <c:pt idx="464">
                  <c:v>0.69879629629629625</c:v>
                </c:pt>
                <c:pt idx="465">
                  <c:v>0.6988078703703704</c:v>
                </c:pt>
                <c:pt idx="466">
                  <c:v>0.69881944444444455</c:v>
                </c:pt>
                <c:pt idx="467">
                  <c:v>0.69883101851851848</c:v>
                </c:pt>
                <c:pt idx="468">
                  <c:v>0.69884259259259263</c:v>
                </c:pt>
                <c:pt idx="469">
                  <c:v>0.69885416666666667</c:v>
                </c:pt>
                <c:pt idx="470">
                  <c:v>0.6988657407407407</c:v>
                </c:pt>
                <c:pt idx="471">
                  <c:v>0.69887731481481474</c:v>
                </c:pt>
                <c:pt idx="472">
                  <c:v>0.69888888888888889</c:v>
                </c:pt>
                <c:pt idx="473">
                  <c:v>0.69890046296296304</c:v>
                </c:pt>
                <c:pt idx="474">
                  <c:v>0.69891203703703697</c:v>
                </c:pt>
                <c:pt idx="475">
                  <c:v>0.69892361111111112</c:v>
                </c:pt>
                <c:pt idx="476">
                  <c:v>0.69893518518518516</c:v>
                </c:pt>
                <c:pt idx="477">
                  <c:v>0.69894675925925931</c:v>
                </c:pt>
                <c:pt idx="478">
                  <c:v>0.69895833333333324</c:v>
                </c:pt>
                <c:pt idx="479">
                  <c:v>0.69896990740740739</c:v>
                </c:pt>
                <c:pt idx="480">
                  <c:v>0.69898148148148154</c:v>
                </c:pt>
                <c:pt idx="481">
                  <c:v>0.69899305555555558</c:v>
                </c:pt>
                <c:pt idx="482">
                  <c:v>0.69900462962962961</c:v>
                </c:pt>
                <c:pt idx="483">
                  <c:v>0.69901620370370365</c:v>
                </c:pt>
                <c:pt idx="484">
                  <c:v>0.6990277777777778</c:v>
                </c:pt>
                <c:pt idx="485">
                  <c:v>0.69903935185185195</c:v>
                </c:pt>
                <c:pt idx="486">
                  <c:v>0.69905092592592588</c:v>
                </c:pt>
                <c:pt idx="487">
                  <c:v>0.69906250000000003</c:v>
                </c:pt>
                <c:pt idx="488">
                  <c:v>0.69907407407407407</c:v>
                </c:pt>
                <c:pt idx="489">
                  <c:v>0.69908564814814811</c:v>
                </c:pt>
                <c:pt idx="490">
                  <c:v>0.69909722222222215</c:v>
                </c:pt>
                <c:pt idx="491">
                  <c:v>0.6991087962962963</c:v>
                </c:pt>
                <c:pt idx="492">
                  <c:v>0.69912037037037045</c:v>
                </c:pt>
                <c:pt idx="493">
                  <c:v>0.69913194444444438</c:v>
                </c:pt>
                <c:pt idx="494">
                  <c:v>0.69914351851851853</c:v>
                </c:pt>
                <c:pt idx="495">
                  <c:v>0.69915509259259256</c:v>
                </c:pt>
                <c:pt idx="496">
                  <c:v>0.69916666666666671</c:v>
                </c:pt>
                <c:pt idx="497">
                  <c:v>0.69917824074074064</c:v>
                </c:pt>
                <c:pt idx="498">
                  <c:v>0.69918981481481479</c:v>
                </c:pt>
                <c:pt idx="499">
                  <c:v>0.69920138888888894</c:v>
                </c:pt>
                <c:pt idx="500">
                  <c:v>0.69921296296296298</c:v>
                </c:pt>
                <c:pt idx="501">
                  <c:v>0.69922453703703702</c:v>
                </c:pt>
                <c:pt idx="502">
                  <c:v>0.69923611111111106</c:v>
                </c:pt>
                <c:pt idx="503">
                  <c:v>0.69924768518518521</c:v>
                </c:pt>
                <c:pt idx="504">
                  <c:v>0.69925925925925936</c:v>
                </c:pt>
                <c:pt idx="505">
                  <c:v>0.69927083333333329</c:v>
                </c:pt>
                <c:pt idx="506">
                  <c:v>0.69928240740740744</c:v>
                </c:pt>
                <c:pt idx="507">
                  <c:v>0.69929398148148147</c:v>
                </c:pt>
                <c:pt idx="508">
                  <c:v>0.69930555555555562</c:v>
                </c:pt>
                <c:pt idx="509">
                  <c:v>0.69931712962962955</c:v>
                </c:pt>
                <c:pt idx="510">
                  <c:v>0.6993287037037037</c:v>
                </c:pt>
                <c:pt idx="511">
                  <c:v>0.69934027777777785</c:v>
                </c:pt>
                <c:pt idx="512">
                  <c:v>0.69935185185185189</c:v>
                </c:pt>
                <c:pt idx="513">
                  <c:v>0.69936342592592593</c:v>
                </c:pt>
                <c:pt idx="514">
                  <c:v>0.69937499999999997</c:v>
                </c:pt>
                <c:pt idx="515">
                  <c:v>0.69938657407407412</c:v>
                </c:pt>
                <c:pt idx="516">
                  <c:v>0.69939814814814805</c:v>
                </c:pt>
                <c:pt idx="517">
                  <c:v>0.6994097222222222</c:v>
                </c:pt>
                <c:pt idx="518">
                  <c:v>0.69942129629629635</c:v>
                </c:pt>
                <c:pt idx="519">
                  <c:v>0.69943287037037039</c:v>
                </c:pt>
                <c:pt idx="520">
                  <c:v>0.69944444444444442</c:v>
                </c:pt>
                <c:pt idx="521">
                  <c:v>0.69945601851851846</c:v>
                </c:pt>
                <c:pt idx="522">
                  <c:v>0.69946759259259261</c:v>
                </c:pt>
                <c:pt idx="523">
                  <c:v>0.69947916666666676</c:v>
                </c:pt>
                <c:pt idx="524">
                  <c:v>0.69949074074074069</c:v>
                </c:pt>
                <c:pt idx="525">
                  <c:v>0.69950231481481484</c:v>
                </c:pt>
                <c:pt idx="526">
                  <c:v>0.69951388888888888</c:v>
                </c:pt>
                <c:pt idx="527">
                  <c:v>0.69952546296296303</c:v>
                </c:pt>
                <c:pt idx="528">
                  <c:v>0.69953703703703696</c:v>
                </c:pt>
                <c:pt idx="529">
                  <c:v>0.69954861111111111</c:v>
                </c:pt>
                <c:pt idx="530">
                  <c:v>0.69956018518518526</c:v>
                </c:pt>
                <c:pt idx="531">
                  <c:v>0.6995717592592593</c:v>
                </c:pt>
                <c:pt idx="532">
                  <c:v>0.69958333333333333</c:v>
                </c:pt>
                <c:pt idx="533">
                  <c:v>0.69959490740740737</c:v>
                </c:pt>
                <c:pt idx="534">
                  <c:v>0.69960648148148152</c:v>
                </c:pt>
                <c:pt idx="535">
                  <c:v>0.69961805555555545</c:v>
                </c:pt>
                <c:pt idx="536">
                  <c:v>0.6996296296296296</c:v>
                </c:pt>
                <c:pt idx="537">
                  <c:v>0.69964120370370375</c:v>
                </c:pt>
                <c:pt idx="538">
                  <c:v>0.69965277777777779</c:v>
                </c:pt>
                <c:pt idx="539">
                  <c:v>0.69966435185185183</c:v>
                </c:pt>
                <c:pt idx="540">
                  <c:v>0.69967592592592587</c:v>
                </c:pt>
                <c:pt idx="541">
                  <c:v>0.69968750000000002</c:v>
                </c:pt>
                <c:pt idx="542">
                  <c:v>0.69969907407407417</c:v>
                </c:pt>
                <c:pt idx="543">
                  <c:v>0.6997106481481481</c:v>
                </c:pt>
                <c:pt idx="544">
                  <c:v>0.69972222222222225</c:v>
                </c:pt>
                <c:pt idx="545">
                  <c:v>0.69973379629629628</c:v>
                </c:pt>
                <c:pt idx="546">
                  <c:v>0.69974537037037043</c:v>
                </c:pt>
                <c:pt idx="547">
                  <c:v>0.69975694444444436</c:v>
                </c:pt>
                <c:pt idx="548">
                  <c:v>0.69976851851851851</c:v>
                </c:pt>
                <c:pt idx="549">
                  <c:v>0.69978009259259266</c:v>
                </c:pt>
                <c:pt idx="550">
                  <c:v>0.6997916666666667</c:v>
                </c:pt>
                <c:pt idx="551">
                  <c:v>0.69980324074074074</c:v>
                </c:pt>
                <c:pt idx="552">
                  <c:v>0.69981481481481478</c:v>
                </c:pt>
                <c:pt idx="553">
                  <c:v>0.69982638888888893</c:v>
                </c:pt>
                <c:pt idx="554">
                  <c:v>0.69983796296296286</c:v>
                </c:pt>
                <c:pt idx="555">
                  <c:v>0.69984953703703701</c:v>
                </c:pt>
                <c:pt idx="556">
                  <c:v>0.69986111111111116</c:v>
                </c:pt>
                <c:pt idx="557">
                  <c:v>0.69987268518518519</c:v>
                </c:pt>
                <c:pt idx="558">
                  <c:v>0.69988425925925923</c:v>
                </c:pt>
                <c:pt idx="559">
                  <c:v>0.69989583333333327</c:v>
                </c:pt>
                <c:pt idx="560">
                  <c:v>0.69990740740740742</c:v>
                </c:pt>
                <c:pt idx="561">
                  <c:v>0.69991898148148157</c:v>
                </c:pt>
                <c:pt idx="562">
                  <c:v>0.6999305555555555</c:v>
                </c:pt>
                <c:pt idx="563">
                  <c:v>0.69994212962962965</c:v>
                </c:pt>
                <c:pt idx="564">
                  <c:v>0.69995370370370369</c:v>
                </c:pt>
                <c:pt idx="565">
                  <c:v>0.69996527777777784</c:v>
                </c:pt>
                <c:pt idx="566">
                  <c:v>0.69997685185185177</c:v>
                </c:pt>
                <c:pt idx="567">
                  <c:v>0.69998842592592592</c:v>
                </c:pt>
                <c:pt idx="568">
                  <c:v>0.70000000000000007</c:v>
                </c:pt>
                <c:pt idx="569">
                  <c:v>0.70001157407407411</c:v>
                </c:pt>
                <c:pt idx="570">
                  <c:v>0.70002314814814814</c:v>
                </c:pt>
                <c:pt idx="571">
                  <c:v>0.70003472222222218</c:v>
                </c:pt>
                <c:pt idx="572">
                  <c:v>0.70004629629629633</c:v>
                </c:pt>
                <c:pt idx="573">
                  <c:v>0.70005787037037026</c:v>
                </c:pt>
                <c:pt idx="574">
                  <c:v>0.70006944444444441</c:v>
                </c:pt>
                <c:pt idx="575">
                  <c:v>0.70008101851851856</c:v>
                </c:pt>
                <c:pt idx="576">
                  <c:v>0.7000925925925926</c:v>
                </c:pt>
                <c:pt idx="577">
                  <c:v>0.70010416666666664</c:v>
                </c:pt>
                <c:pt idx="578">
                  <c:v>0.70011574074074068</c:v>
                </c:pt>
                <c:pt idx="579">
                  <c:v>0.70012731481481483</c:v>
                </c:pt>
                <c:pt idx="580">
                  <c:v>0.70013888888888898</c:v>
                </c:pt>
                <c:pt idx="581">
                  <c:v>0.70015046296296291</c:v>
                </c:pt>
                <c:pt idx="582">
                  <c:v>0.70016203703703705</c:v>
                </c:pt>
                <c:pt idx="583">
                  <c:v>0.70017361111111109</c:v>
                </c:pt>
                <c:pt idx="584">
                  <c:v>0.70018518518518524</c:v>
                </c:pt>
                <c:pt idx="585">
                  <c:v>0.70019675925925917</c:v>
                </c:pt>
                <c:pt idx="586">
                  <c:v>0.70020833333333332</c:v>
                </c:pt>
                <c:pt idx="587">
                  <c:v>0.70021990740740747</c:v>
                </c:pt>
                <c:pt idx="588">
                  <c:v>0.70023148148148151</c:v>
                </c:pt>
                <c:pt idx="589">
                  <c:v>0.70024305555555555</c:v>
                </c:pt>
                <c:pt idx="590">
                  <c:v>0.70025462962962959</c:v>
                </c:pt>
                <c:pt idx="591">
                  <c:v>0.70026620370370374</c:v>
                </c:pt>
                <c:pt idx="592">
                  <c:v>0.70027777777777767</c:v>
                </c:pt>
                <c:pt idx="593">
                  <c:v>0.70028935185185182</c:v>
                </c:pt>
                <c:pt idx="594">
                  <c:v>0.70030092592592597</c:v>
                </c:pt>
                <c:pt idx="595">
                  <c:v>0.7003125</c:v>
                </c:pt>
                <c:pt idx="596">
                  <c:v>0.70032407407407404</c:v>
                </c:pt>
                <c:pt idx="597">
                  <c:v>0.70033564814814808</c:v>
                </c:pt>
                <c:pt idx="598">
                  <c:v>0.70034722222222223</c:v>
                </c:pt>
                <c:pt idx="599">
                  <c:v>0.70035879629629638</c:v>
                </c:pt>
                <c:pt idx="600">
                  <c:v>0.70037037037037031</c:v>
                </c:pt>
                <c:pt idx="601">
                  <c:v>0.70038194444444446</c:v>
                </c:pt>
                <c:pt idx="602">
                  <c:v>0.7003935185185185</c:v>
                </c:pt>
                <c:pt idx="603">
                  <c:v>0.70040509259259265</c:v>
                </c:pt>
                <c:pt idx="604">
                  <c:v>0.70041666666666658</c:v>
                </c:pt>
                <c:pt idx="605">
                  <c:v>0.70042824074074073</c:v>
                </c:pt>
                <c:pt idx="606">
                  <c:v>0.70043981481481488</c:v>
                </c:pt>
                <c:pt idx="607">
                  <c:v>0.70045138888888892</c:v>
                </c:pt>
                <c:pt idx="608">
                  <c:v>0.70046296296296295</c:v>
                </c:pt>
                <c:pt idx="609">
                  <c:v>0.70047453703703699</c:v>
                </c:pt>
                <c:pt idx="610">
                  <c:v>0.70048611111111114</c:v>
                </c:pt>
                <c:pt idx="611">
                  <c:v>0.70049768518518529</c:v>
                </c:pt>
                <c:pt idx="612">
                  <c:v>0.70050925925925922</c:v>
                </c:pt>
                <c:pt idx="613">
                  <c:v>0.70052083333333337</c:v>
                </c:pt>
                <c:pt idx="614">
                  <c:v>0.70053240740740741</c:v>
                </c:pt>
                <c:pt idx="615">
                  <c:v>0.70054398148148145</c:v>
                </c:pt>
                <c:pt idx="616">
                  <c:v>0.70055555555555549</c:v>
                </c:pt>
                <c:pt idx="617">
                  <c:v>0.70056712962962964</c:v>
                </c:pt>
                <c:pt idx="618">
                  <c:v>0.70057870370370379</c:v>
                </c:pt>
                <c:pt idx="619">
                  <c:v>0.70059027777777771</c:v>
                </c:pt>
                <c:pt idx="620">
                  <c:v>0.70060185185185186</c:v>
                </c:pt>
                <c:pt idx="621">
                  <c:v>0.7006134259259259</c:v>
                </c:pt>
                <c:pt idx="622">
                  <c:v>0.70062500000000005</c:v>
                </c:pt>
                <c:pt idx="623">
                  <c:v>0.70063657407407398</c:v>
                </c:pt>
                <c:pt idx="624">
                  <c:v>0.70064814814814813</c:v>
                </c:pt>
                <c:pt idx="625">
                  <c:v>0.70065972222222228</c:v>
                </c:pt>
                <c:pt idx="626">
                  <c:v>0.70067129629629632</c:v>
                </c:pt>
                <c:pt idx="627">
                  <c:v>0.70068287037037036</c:v>
                </c:pt>
                <c:pt idx="628">
                  <c:v>0.7006944444444444</c:v>
                </c:pt>
                <c:pt idx="629">
                  <c:v>0.70070601851851855</c:v>
                </c:pt>
                <c:pt idx="630">
                  <c:v>0.7007175925925927</c:v>
                </c:pt>
                <c:pt idx="631">
                  <c:v>0.70072916666666663</c:v>
                </c:pt>
                <c:pt idx="632">
                  <c:v>0.70074074074074078</c:v>
                </c:pt>
                <c:pt idx="633">
                  <c:v>0.70075231481481481</c:v>
                </c:pt>
                <c:pt idx="634">
                  <c:v>0.70076388888888896</c:v>
                </c:pt>
                <c:pt idx="635">
                  <c:v>0.70077546296296289</c:v>
                </c:pt>
                <c:pt idx="636">
                  <c:v>0.70078703703703704</c:v>
                </c:pt>
                <c:pt idx="637">
                  <c:v>0.70079861111111119</c:v>
                </c:pt>
                <c:pt idx="638">
                  <c:v>0.70081018518518512</c:v>
                </c:pt>
                <c:pt idx="639">
                  <c:v>0.70082175925925927</c:v>
                </c:pt>
                <c:pt idx="640">
                  <c:v>0.70083333333333331</c:v>
                </c:pt>
                <c:pt idx="641">
                  <c:v>0.70084490740740746</c:v>
                </c:pt>
                <c:pt idx="642">
                  <c:v>0.70085648148148139</c:v>
                </c:pt>
                <c:pt idx="643">
                  <c:v>0.70086805555555554</c:v>
                </c:pt>
                <c:pt idx="644">
                  <c:v>0.70087962962962969</c:v>
                </c:pt>
                <c:pt idx="645">
                  <c:v>0.70089120370370372</c:v>
                </c:pt>
                <c:pt idx="646">
                  <c:v>0.70090277777777776</c:v>
                </c:pt>
                <c:pt idx="647">
                  <c:v>0.7009143518518518</c:v>
                </c:pt>
                <c:pt idx="648">
                  <c:v>0.70092592592592595</c:v>
                </c:pt>
                <c:pt idx="649">
                  <c:v>0.7009375000000001</c:v>
                </c:pt>
                <c:pt idx="650">
                  <c:v>0.70094907407407403</c:v>
                </c:pt>
                <c:pt idx="651">
                  <c:v>0.70096064814814818</c:v>
                </c:pt>
                <c:pt idx="652">
                  <c:v>0.70097222222222222</c:v>
                </c:pt>
                <c:pt idx="653">
                  <c:v>0.70098379629629637</c:v>
                </c:pt>
                <c:pt idx="654">
                  <c:v>0.7009953703703703</c:v>
                </c:pt>
                <c:pt idx="655">
                  <c:v>0.70100694444444445</c:v>
                </c:pt>
                <c:pt idx="656">
                  <c:v>0.7010185185185186</c:v>
                </c:pt>
                <c:pt idx="657">
                  <c:v>0.70103009259259252</c:v>
                </c:pt>
                <c:pt idx="658">
                  <c:v>0.70104166666666667</c:v>
                </c:pt>
                <c:pt idx="659">
                  <c:v>0.70105324074074071</c:v>
                </c:pt>
                <c:pt idx="660">
                  <c:v>0.70106481481481486</c:v>
                </c:pt>
                <c:pt idx="661">
                  <c:v>0.70107638888888879</c:v>
                </c:pt>
                <c:pt idx="662">
                  <c:v>0.70108796296296294</c:v>
                </c:pt>
                <c:pt idx="663">
                  <c:v>0.70109953703703709</c:v>
                </c:pt>
                <c:pt idx="664">
                  <c:v>0.70111111111111113</c:v>
                </c:pt>
                <c:pt idx="665">
                  <c:v>0.70112268518518517</c:v>
                </c:pt>
                <c:pt idx="666">
                  <c:v>0.70113425925925921</c:v>
                </c:pt>
                <c:pt idx="667">
                  <c:v>0.70114583333333336</c:v>
                </c:pt>
                <c:pt idx="668">
                  <c:v>0.70115740740740751</c:v>
                </c:pt>
                <c:pt idx="669">
                  <c:v>0.70116898148148143</c:v>
                </c:pt>
                <c:pt idx="670">
                  <c:v>0.70118055555555558</c:v>
                </c:pt>
                <c:pt idx="671">
                  <c:v>0.70119212962962962</c:v>
                </c:pt>
                <c:pt idx="672">
                  <c:v>0.70120370370370377</c:v>
                </c:pt>
                <c:pt idx="673">
                  <c:v>0.7012152777777777</c:v>
                </c:pt>
                <c:pt idx="674">
                  <c:v>0.70122685185185185</c:v>
                </c:pt>
                <c:pt idx="675">
                  <c:v>0.701238425925926</c:v>
                </c:pt>
                <c:pt idx="676">
                  <c:v>0.70124999999999993</c:v>
                </c:pt>
                <c:pt idx="677">
                  <c:v>0.70126157407407408</c:v>
                </c:pt>
                <c:pt idx="678">
                  <c:v>0.70127314814814812</c:v>
                </c:pt>
                <c:pt idx="679">
                  <c:v>0.70128472222222227</c:v>
                </c:pt>
                <c:pt idx="680">
                  <c:v>0.7012962962962962</c:v>
                </c:pt>
                <c:pt idx="681">
                  <c:v>0.70130787037037035</c:v>
                </c:pt>
                <c:pt idx="682">
                  <c:v>0.7013194444444445</c:v>
                </c:pt>
                <c:pt idx="683">
                  <c:v>0.70133101851851853</c:v>
                </c:pt>
                <c:pt idx="684">
                  <c:v>0.70134259259259257</c:v>
                </c:pt>
                <c:pt idx="685">
                  <c:v>0.70135416666666661</c:v>
                </c:pt>
                <c:pt idx="686">
                  <c:v>0.70136574074074076</c:v>
                </c:pt>
                <c:pt idx="687">
                  <c:v>0.70137731481481491</c:v>
                </c:pt>
                <c:pt idx="688">
                  <c:v>0.70138888888888884</c:v>
                </c:pt>
                <c:pt idx="689">
                  <c:v>0.70140046296296299</c:v>
                </c:pt>
                <c:pt idx="690">
                  <c:v>0.70141203703703703</c:v>
                </c:pt>
                <c:pt idx="691">
                  <c:v>0.70142361111111118</c:v>
                </c:pt>
                <c:pt idx="692">
                  <c:v>0.70143518518518511</c:v>
                </c:pt>
                <c:pt idx="693">
                  <c:v>0.70144675925925926</c:v>
                </c:pt>
                <c:pt idx="694">
                  <c:v>0.70145833333333341</c:v>
                </c:pt>
                <c:pt idx="695">
                  <c:v>0.70146990740740733</c:v>
                </c:pt>
                <c:pt idx="696">
                  <c:v>0.70148148148148148</c:v>
                </c:pt>
                <c:pt idx="697">
                  <c:v>0.70149305555555552</c:v>
                </c:pt>
                <c:pt idx="698">
                  <c:v>0.70150462962962967</c:v>
                </c:pt>
                <c:pt idx="699">
                  <c:v>0.7015162037037036</c:v>
                </c:pt>
                <c:pt idx="700">
                  <c:v>0.70152777777777775</c:v>
                </c:pt>
                <c:pt idx="701">
                  <c:v>0.7015393518518519</c:v>
                </c:pt>
                <c:pt idx="702">
                  <c:v>0.70155092592592594</c:v>
                </c:pt>
                <c:pt idx="703">
                  <c:v>0.70156249999999998</c:v>
                </c:pt>
                <c:pt idx="704">
                  <c:v>0.70157407407407402</c:v>
                </c:pt>
                <c:pt idx="705">
                  <c:v>0.70158564814814817</c:v>
                </c:pt>
                <c:pt idx="706">
                  <c:v>0.70159722222222232</c:v>
                </c:pt>
                <c:pt idx="707">
                  <c:v>0.70160879629629624</c:v>
                </c:pt>
                <c:pt idx="708">
                  <c:v>0.70162037037037039</c:v>
                </c:pt>
                <c:pt idx="709">
                  <c:v>0.70163194444444443</c:v>
                </c:pt>
                <c:pt idx="710">
                  <c:v>0.70164351851851858</c:v>
                </c:pt>
                <c:pt idx="711">
                  <c:v>0.70165509259259251</c:v>
                </c:pt>
                <c:pt idx="712">
                  <c:v>0.70166666666666666</c:v>
                </c:pt>
                <c:pt idx="713">
                  <c:v>0.70167824074074081</c:v>
                </c:pt>
                <c:pt idx="714">
                  <c:v>0.70168981481481474</c:v>
                </c:pt>
                <c:pt idx="715">
                  <c:v>0.70170138888888889</c:v>
                </c:pt>
                <c:pt idx="716">
                  <c:v>0.70171296296296293</c:v>
                </c:pt>
                <c:pt idx="717">
                  <c:v>0.70172453703703708</c:v>
                </c:pt>
                <c:pt idx="718">
                  <c:v>0.70173611111111101</c:v>
                </c:pt>
                <c:pt idx="719">
                  <c:v>0.70174768518518515</c:v>
                </c:pt>
                <c:pt idx="720">
                  <c:v>0.7017592592592593</c:v>
                </c:pt>
                <c:pt idx="721">
                  <c:v>0.70177083333333334</c:v>
                </c:pt>
                <c:pt idx="722">
                  <c:v>0.70178240740740738</c:v>
                </c:pt>
                <c:pt idx="723">
                  <c:v>0.70179398148148142</c:v>
                </c:pt>
                <c:pt idx="724">
                  <c:v>0.70180555555555557</c:v>
                </c:pt>
                <c:pt idx="725">
                  <c:v>0.70181712962962972</c:v>
                </c:pt>
                <c:pt idx="726">
                  <c:v>0.70182870370370365</c:v>
                </c:pt>
                <c:pt idx="727">
                  <c:v>0.7018402777777778</c:v>
                </c:pt>
                <c:pt idx="728">
                  <c:v>0.70185185185185184</c:v>
                </c:pt>
                <c:pt idx="729">
                  <c:v>0.70186342592592599</c:v>
                </c:pt>
                <c:pt idx="730">
                  <c:v>0.70187499999999992</c:v>
                </c:pt>
                <c:pt idx="731">
                  <c:v>0.70188657407407407</c:v>
                </c:pt>
                <c:pt idx="732">
                  <c:v>0.70189814814814822</c:v>
                </c:pt>
                <c:pt idx="733">
                  <c:v>0.70190972222222225</c:v>
                </c:pt>
                <c:pt idx="734">
                  <c:v>0.70192129629629629</c:v>
                </c:pt>
                <c:pt idx="735">
                  <c:v>0.70193287037037033</c:v>
                </c:pt>
                <c:pt idx="736">
                  <c:v>0.70194444444444448</c:v>
                </c:pt>
                <c:pt idx="737">
                  <c:v>0.70195601851851863</c:v>
                </c:pt>
                <c:pt idx="738">
                  <c:v>0.70196759259259256</c:v>
                </c:pt>
                <c:pt idx="739">
                  <c:v>0.70197916666666671</c:v>
                </c:pt>
                <c:pt idx="740">
                  <c:v>0.70199074074074075</c:v>
                </c:pt>
                <c:pt idx="741">
                  <c:v>0.70200231481481479</c:v>
                </c:pt>
                <c:pt idx="742">
                  <c:v>0.70201388888888883</c:v>
                </c:pt>
                <c:pt idx="743">
                  <c:v>0.70202546296296298</c:v>
                </c:pt>
                <c:pt idx="744">
                  <c:v>0.70203703703703713</c:v>
                </c:pt>
                <c:pt idx="745">
                  <c:v>0.70204861111111105</c:v>
                </c:pt>
                <c:pt idx="746">
                  <c:v>0.7020601851851852</c:v>
                </c:pt>
                <c:pt idx="747">
                  <c:v>0.70207175925925924</c:v>
                </c:pt>
                <c:pt idx="748">
                  <c:v>0.70208333333333339</c:v>
                </c:pt>
                <c:pt idx="749">
                  <c:v>0.70209490740740732</c:v>
                </c:pt>
                <c:pt idx="750">
                  <c:v>0.70210648148148147</c:v>
                </c:pt>
                <c:pt idx="751">
                  <c:v>0.70211805555555562</c:v>
                </c:pt>
                <c:pt idx="752">
                  <c:v>0.70212962962962966</c:v>
                </c:pt>
                <c:pt idx="753">
                  <c:v>0.7021412037037037</c:v>
                </c:pt>
                <c:pt idx="754">
                  <c:v>0.70215277777777774</c:v>
                </c:pt>
                <c:pt idx="755">
                  <c:v>0.70216435185185189</c:v>
                </c:pt>
                <c:pt idx="756">
                  <c:v>0.70217592592592604</c:v>
                </c:pt>
                <c:pt idx="757">
                  <c:v>0.70218749999999996</c:v>
                </c:pt>
                <c:pt idx="758">
                  <c:v>0.70219907407407411</c:v>
                </c:pt>
                <c:pt idx="759">
                  <c:v>0.70221064814814815</c:v>
                </c:pt>
                <c:pt idx="760">
                  <c:v>0.70222222222222219</c:v>
                </c:pt>
                <c:pt idx="761">
                  <c:v>0.70223379629629623</c:v>
                </c:pt>
                <c:pt idx="762">
                  <c:v>0.70224537037037038</c:v>
                </c:pt>
                <c:pt idx="763">
                  <c:v>0.70225694444444453</c:v>
                </c:pt>
                <c:pt idx="764">
                  <c:v>0.70226851851851846</c:v>
                </c:pt>
                <c:pt idx="765">
                  <c:v>0.70228009259259261</c:v>
                </c:pt>
                <c:pt idx="766">
                  <c:v>0.70229166666666665</c:v>
                </c:pt>
                <c:pt idx="767">
                  <c:v>0.7023032407407408</c:v>
                </c:pt>
                <c:pt idx="768">
                  <c:v>0.70231481481481473</c:v>
                </c:pt>
                <c:pt idx="769">
                  <c:v>0.70232638888888888</c:v>
                </c:pt>
                <c:pt idx="770">
                  <c:v>0.70233796296296302</c:v>
                </c:pt>
                <c:pt idx="771">
                  <c:v>0.70234953703703706</c:v>
                </c:pt>
                <c:pt idx="772">
                  <c:v>0.7023611111111111</c:v>
                </c:pt>
                <c:pt idx="773">
                  <c:v>0.70237268518518514</c:v>
                </c:pt>
                <c:pt idx="774">
                  <c:v>0.70238425925925929</c:v>
                </c:pt>
                <c:pt idx="775">
                  <c:v>0.70239583333333344</c:v>
                </c:pt>
                <c:pt idx="776">
                  <c:v>0.70240740740740737</c:v>
                </c:pt>
                <c:pt idx="777">
                  <c:v>0.70241898148148152</c:v>
                </c:pt>
                <c:pt idx="778">
                  <c:v>0.70243055555555556</c:v>
                </c:pt>
                <c:pt idx="779">
                  <c:v>0.7024421296296296</c:v>
                </c:pt>
                <c:pt idx="780">
                  <c:v>0.70245370370370364</c:v>
                </c:pt>
                <c:pt idx="781">
                  <c:v>0.70246527777777779</c:v>
                </c:pt>
                <c:pt idx="782">
                  <c:v>0.70247685185185194</c:v>
                </c:pt>
                <c:pt idx="783">
                  <c:v>0.70248842592592586</c:v>
                </c:pt>
                <c:pt idx="784">
                  <c:v>0.70250000000000001</c:v>
                </c:pt>
                <c:pt idx="785">
                  <c:v>0.70251157407407405</c:v>
                </c:pt>
                <c:pt idx="786">
                  <c:v>0.7025231481481482</c:v>
                </c:pt>
                <c:pt idx="787">
                  <c:v>0.70253472222222213</c:v>
                </c:pt>
                <c:pt idx="788">
                  <c:v>0.70254629629629628</c:v>
                </c:pt>
                <c:pt idx="789">
                  <c:v>0.70255787037037043</c:v>
                </c:pt>
                <c:pt idx="790">
                  <c:v>0.70256944444444447</c:v>
                </c:pt>
                <c:pt idx="791">
                  <c:v>0.70258101851851851</c:v>
                </c:pt>
                <c:pt idx="792">
                  <c:v>0.70259259259259255</c:v>
                </c:pt>
                <c:pt idx="793">
                  <c:v>0.7026041666666667</c:v>
                </c:pt>
                <c:pt idx="794">
                  <c:v>0.70261574074074085</c:v>
                </c:pt>
                <c:pt idx="795">
                  <c:v>0.70262731481481477</c:v>
                </c:pt>
                <c:pt idx="796">
                  <c:v>0.70263888888888892</c:v>
                </c:pt>
                <c:pt idx="797">
                  <c:v>0.70265046296296296</c:v>
                </c:pt>
                <c:pt idx="798">
                  <c:v>0.702662037037037</c:v>
                </c:pt>
                <c:pt idx="799">
                  <c:v>0.70267361111111104</c:v>
                </c:pt>
                <c:pt idx="800">
                  <c:v>0.70268518518518519</c:v>
                </c:pt>
                <c:pt idx="801">
                  <c:v>0.70269675925925934</c:v>
                </c:pt>
                <c:pt idx="802">
                  <c:v>0.70270833333333327</c:v>
                </c:pt>
                <c:pt idx="803">
                  <c:v>0.70271990740740742</c:v>
                </c:pt>
                <c:pt idx="804">
                  <c:v>0.70273148148148146</c:v>
                </c:pt>
                <c:pt idx="805">
                  <c:v>0.70274305555555561</c:v>
                </c:pt>
                <c:pt idx="806">
                  <c:v>0.70275462962962953</c:v>
                </c:pt>
                <c:pt idx="807">
                  <c:v>0.70276620370370368</c:v>
                </c:pt>
                <c:pt idx="808">
                  <c:v>0.70277777777777783</c:v>
                </c:pt>
                <c:pt idx="809">
                  <c:v>0.70278935185185187</c:v>
                </c:pt>
                <c:pt idx="810">
                  <c:v>0.70280092592592591</c:v>
                </c:pt>
                <c:pt idx="811">
                  <c:v>0.70281249999999995</c:v>
                </c:pt>
                <c:pt idx="812">
                  <c:v>0.7028240740740741</c:v>
                </c:pt>
                <c:pt idx="813">
                  <c:v>0.70283564814814825</c:v>
                </c:pt>
                <c:pt idx="814">
                  <c:v>0.70284722222222218</c:v>
                </c:pt>
                <c:pt idx="815">
                  <c:v>0.70285879629629633</c:v>
                </c:pt>
                <c:pt idx="816">
                  <c:v>0.70287037037037037</c:v>
                </c:pt>
                <c:pt idx="817">
                  <c:v>0.70288194444444441</c:v>
                </c:pt>
                <c:pt idx="818">
                  <c:v>0.70289351851851845</c:v>
                </c:pt>
                <c:pt idx="819">
                  <c:v>0.7029050925925926</c:v>
                </c:pt>
                <c:pt idx="820">
                  <c:v>0.70291666666666675</c:v>
                </c:pt>
                <c:pt idx="821">
                  <c:v>0.70292824074074067</c:v>
                </c:pt>
                <c:pt idx="822">
                  <c:v>0.70293981481481482</c:v>
                </c:pt>
                <c:pt idx="823">
                  <c:v>0.70295138888888886</c:v>
                </c:pt>
                <c:pt idx="824">
                  <c:v>0.70296296296296301</c:v>
                </c:pt>
                <c:pt idx="825">
                  <c:v>0.70297453703703694</c:v>
                </c:pt>
                <c:pt idx="826">
                  <c:v>0.70298611111111109</c:v>
                </c:pt>
                <c:pt idx="827">
                  <c:v>0.70299768518518524</c:v>
                </c:pt>
                <c:pt idx="828">
                  <c:v>0.70300925925925928</c:v>
                </c:pt>
                <c:pt idx="829">
                  <c:v>0.70302083333333332</c:v>
                </c:pt>
                <c:pt idx="830">
                  <c:v>0.70303240740740736</c:v>
                </c:pt>
                <c:pt idx="831">
                  <c:v>0.70304398148148151</c:v>
                </c:pt>
                <c:pt idx="832">
                  <c:v>0.70305555555555566</c:v>
                </c:pt>
                <c:pt idx="833">
                  <c:v>0.70306712962962958</c:v>
                </c:pt>
                <c:pt idx="834">
                  <c:v>0.70307870370370373</c:v>
                </c:pt>
                <c:pt idx="835">
                  <c:v>0.70309027777777777</c:v>
                </c:pt>
                <c:pt idx="836">
                  <c:v>0.70310185185185192</c:v>
                </c:pt>
                <c:pt idx="837">
                  <c:v>0.70311342592592585</c:v>
                </c:pt>
                <c:pt idx="838">
                  <c:v>0.703125</c:v>
                </c:pt>
                <c:pt idx="839">
                  <c:v>0.70313657407407415</c:v>
                </c:pt>
                <c:pt idx="840">
                  <c:v>0.70314814814814808</c:v>
                </c:pt>
                <c:pt idx="841">
                  <c:v>0.70315972222222223</c:v>
                </c:pt>
                <c:pt idx="842">
                  <c:v>0.70317129629629627</c:v>
                </c:pt>
                <c:pt idx="843">
                  <c:v>0.70318287037037042</c:v>
                </c:pt>
                <c:pt idx="844">
                  <c:v>0.70319444444444434</c:v>
                </c:pt>
                <c:pt idx="845">
                  <c:v>0.70320601851851849</c:v>
                </c:pt>
                <c:pt idx="846">
                  <c:v>0.70321759259259264</c:v>
                </c:pt>
                <c:pt idx="847">
                  <c:v>0.70322916666666668</c:v>
                </c:pt>
                <c:pt idx="848">
                  <c:v>0.70324074074074072</c:v>
                </c:pt>
                <c:pt idx="849">
                  <c:v>0.70325231481481476</c:v>
                </c:pt>
                <c:pt idx="850">
                  <c:v>0.70326388888888891</c:v>
                </c:pt>
                <c:pt idx="851">
                  <c:v>0.70327546296296306</c:v>
                </c:pt>
                <c:pt idx="852">
                  <c:v>0.70328703703703699</c:v>
                </c:pt>
                <c:pt idx="853">
                  <c:v>0.70329861111111114</c:v>
                </c:pt>
                <c:pt idx="854">
                  <c:v>0.70331018518518518</c:v>
                </c:pt>
                <c:pt idx="855">
                  <c:v>0.70332175925925933</c:v>
                </c:pt>
                <c:pt idx="856">
                  <c:v>0.70333333333333325</c:v>
                </c:pt>
                <c:pt idx="857">
                  <c:v>0.7033449074074074</c:v>
                </c:pt>
                <c:pt idx="858">
                  <c:v>0.70335648148148155</c:v>
                </c:pt>
                <c:pt idx="859">
                  <c:v>0.70336805555555559</c:v>
                </c:pt>
                <c:pt idx="860">
                  <c:v>0.70337962962962963</c:v>
                </c:pt>
                <c:pt idx="861">
                  <c:v>0.70339120370370367</c:v>
                </c:pt>
                <c:pt idx="862">
                  <c:v>0.70340277777777782</c:v>
                </c:pt>
                <c:pt idx="863">
                  <c:v>0.70341435185185175</c:v>
                </c:pt>
                <c:pt idx="864">
                  <c:v>0.7034259259259259</c:v>
                </c:pt>
                <c:pt idx="865">
                  <c:v>0.70343750000000005</c:v>
                </c:pt>
                <c:pt idx="866">
                  <c:v>0.70344907407407409</c:v>
                </c:pt>
                <c:pt idx="867">
                  <c:v>0.70346064814814813</c:v>
                </c:pt>
                <c:pt idx="868">
                  <c:v>0.70347222222222217</c:v>
                </c:pt>
                <c:pt idx="869">
                  <c:v>0.70348379629629632</c:v>
                </c:pt>
                <c:pt idx="870">
                  <c:v>0.70349537037037047</c:v>
                </c:pt>
                <c:pt idx="871">
                  <c:v>0.70350694444444439</c:v>
                </c:pt>
                <c:pt idx="872">
                  <c:v>0.70351851851851854</c:v>
                </c:pt>
                <c:pt idx="873">
                  <c:v>0.70353009259259258</c:v>
                </c:pt>
                <c:pt idx="874">
                  <c:v>0.70354166666666673</c:v>
                </c:pt>
                <c:pt idx="875">
                  <c:v>0.70355324074074066</c:v>
                </c:pt>
                <c:pt idx="876">
                  <c:v>0.70356481481481481</c:v>
                </c:pt>
                <c:pt idx="877">
                  <c:v>0.70357638888888896</c:v>
                </c:pt>
                <c:pt idx="878">
                  <c:v>0.703587962962963</c:v>
                </c:pt>
                <c:pt idx="879">
                  <c:v>0.70359953703703704</c:v>
                </c:pt>
                <c:pt idx="880">
                  <c:v>0.70361111111111108</c:v>
                </c:pt>
                <c:pt idx="881">
                  <c:v>0.70362268518518523</c:v>
                </c:pt>
                <c:pt idx="882">
                  <c:v>0.70363425925925915</c:v>
                </c:pt>
                <c:pt idx="883">
                  <c:v>0.7036458333333333</c:v>
                </c:pt>
                <c:pt idx="884">
                  <c:v>0.70365740740740745</c:v>
                </c:pt>
                <c:pt idx="885">
                  <c:v>0.70366898148148149</c:v>
                </c:pt>
                <c:pt idx="886">
                  <c:v>0.70368055555555553</c:v>
                </c:pt>
                <c:pt idx="887">
                  <c:v>0.70369212962962957</c:v>
                </c:pt>
                <c:pt idx="888">
                  <c:v>0.70370370370370372</c:v>
                </c:pt>
                <c:pt idx="889">
                  <c:v>0.70371527777777787</c:v>
                </c:pt>
                <c:pt idx="890">
                  <c:v>0.7037268518518518</c:v>
                </c:pt>
                <c:pt idx="891">
                  <c:v>0.70373842592592595</c:v>
                </c:pt>
                <c:pt idx="892">
                  <c:v>0.70374999999999999</c:v>
                </c:pt>
                <c:pt idx="893">
                  <c:v>0.70376157407407414</c:v>
                </c:pt>
                <c:pt idx="894">
                  <c:v>0.70377314814814806</c:v>
                </c:pt>
                <c:pt idx="895">
                  <c:v>0.70378472222222221</c:v>
                </c:pt>
                <c:pt idx="896">
                  <c:v>0.70379629629629636</c:v>
                </c:pt>
                <c:pt idx="897">
                  <c:v>0.7038078703703704</c:v>
                </c:pt>
                <c:pt idx="898">
                  <c:v>0.70381944444444444</c:v>
                </c:pt>
                <c:pt idx="899">
                  <c:v>0.70383101851851848</c:v>
                </c:pt>
                <c:pt idx="900">
                  <c:v>0.70384259259259263</c:v>
                </c:pt>
                <c:pt idx="901">
                  <c:v>0.70385416666666656</c:v>
                </c:pt>
                <c:pt idx="902">
                  <c:v>0.70386574074074071</c:v>
                </c:pt>
                <c:pt idx="903">
                  <c:v>0.70387731481481486</c:v>
                </c:pt>
                <c:pt idx="904">
                  <c:v>0.7038888888888889</c:v>
                </c:pt>
                <c:pt idx="905">
                  <c:v>0.70390046296296294</c:v>
                </c:pt>
                <c:pt idx="906">
                  <c:v>0.70391203703703698</c:v>
                </c:pt>
                <c:pt idx="907">
                  <c:v>0.70392361111111112</c:v>
                </c:pt>
                <c:pt idx="908">
                  <c:v>0.70393518518518527</c:v>
                </c:pt>
                <c:pt idx="909">
                  <c:v>0.7039467592592592</c:v>
                </c:pt>
                <c:pt idx="910">
                  <c:v>0.70395833333333335</c:v>
                </c:pt>
                <c:pt idx="911">
                  <c:v>0.70396990740740739</c:v>
                </c:pt>
                <c:pt idx="912">
                  <c:v>0.70398148148148154</c:v>
                </c:pt>
                <c:pt idx="913">
                  <c:v>0.70399305555555547</c:v>
                </c:pt>
                <c:pt idx="914">
                  <c:v>0.70400462962962962</c:v>
                </c:pt>
                <c:pt idx="915">
                  <c:v>0.70401620370370377</c:v>
                </c:pt>
                <c:pt idx="916">
                  <c:v>0.70402777777777781</c:v>
                </c:pt>
                <c:pt idx="917">
                  <c:v>0.70403935185185185</c:v>
                </c:pt>
                <c:pt idx="918">
                  <c:v>0.70405092592592589</c:v>
                </c:pt>
                <c:pt idx="919">
                  <c:v>0.70406250000000004</c:v>
                </c:pt>
                <c:pt idx="920">
                  <c:v>0.70407407407407396</c:v>
                </c:pt>
                <c:pt idx="921">
                  <c:v>0.70408564814814811</c:v>
                </c:pt>
                <c:pt idx="922">
                  <c:v>0.70409722222222226</c:v>
                </c:pt>
                <c:pt idx="923">
                  <c:v>0.7041087962962963</c:v>
                </c:pt>
                <c:pt idx="924">
                  <c:v>0.70412037037037034</c:v>
                </c:pt>
                <c:pt idx="925">
                  <c:v>0.70413194444444438</c:v>
                </c:pt>
                <c:pt idx="926">
                  <c:v>0.70414351851851853</c:v>
                </c:pt>
                <c:pt idx="927">
                  <c:v>0.70415509259259268</c:v>
                </c:pt>
                <c:pt idx="928">
                  <c:v>0.70416666666666661</c:v>
                </c:pt>
                <c:pt idx="929">
                  <c:v>0.70417824074074076</c:v>
                </c:pt>
                <c:pt idx="930">
                  <c:v>0.7041898148148148</c:v>
                </c:pt>
                <c:pt idx="931">
                  <c:v>0.70420138888888895</c:v>
                </c:pt>
                <c:pt idx="932">
                  <c:v>0.70421296296296287</c:v>
                </c:pt>
                <c:pt idx="933">
                  <c:v>0.70422453703703702</c:v>
                </c:pt>
                <c:pt idx="934">
                  <c:v>0.70423611111111117</c:v>
                </c:pt>
                <c:pt idx="935">
                  <c:v>0.70424768518518521</c:v>
                </c:pt>
                <c:pt idx="936">
                  <c:v>0.70425925925925925</c:v>
                </c:pt>
                <c:pt idx="937">
                  <c:v>0.70427083333333329</c:v>
                </c:pt>
                <c:pt idx="938">
                  <c:v>0.70428240740740744</c:v>
                </c:pt>
                <c:pt idx="939">
                  <c:v>0.70429398148148137</c:v>
                </c:pt>
                <c:pt idx="940">
                  <c:v>0.70430555555555552</c:v>
                </c:pt>
                <c:pt idx="941">
                  <c:v>0.70431712962962967</c:v>
                </c:pt>
                <c:pt idx="942">
                  <c:v>0.70432870370370371</c:v>
                </c:pt>
                <c:pt idx="943">
                  <c:v>0.70434027777777775</c:v>
                </c:pt>
                <c:pt idx="944">
                  <c:v>0.70435185185185178</c:v>
                </c:pt>
                <c:pt idx="945">
                  <c:v>0.70436342592592593</c:v>
                </c:pt>
                <c:pt idx="946">
                  <c:v>0.70437500000000008</c:v>
                </c:pt>
                <c:pt idx="947">
                  <c:v>0.70438657407407401</c:v>
                </c:pt>
                <c:pt idx="948">
                  <c:v>0.70439814814814816</c:v>
                </c:pt>
                <c:pt idx="949">
                  <c:v>0.7044097222222222</c:v>
                </c:pt>
                <c:pt idx="950">
                  <c:v>0.70442129629629635</c:v>
                </c:pt>
                <c:pt idx="951">
                  <c:v>0.70443287037037028</c:v>
                </c:pt>
                <c:pt idx="952">
                  <c:v>0.70444444444444443</c:v>
                </c:pt>
                <c:pt idx="953">
                  <c:v>0.70445601851851858</c:v>
                </c:pt>
                <c:pt idx="954">
                  <c:v>0.70446759259259262</c:v>
                </c:pt>
                <c:pt idx="955">
                  <c:v>0.70447916666666666</c:v>
                </c:pt>
                <c:pt idx="956">
                  <c:v>0.7044907407407407</c:v>
                </c:pt>
                <c:pt idx="957">
                  <c:v>0.70450231481481485</c:v>
                </c:pt>
                <c:pt idx="958">
                  <c:v>0.70451388888888899</c:v>
                </c:pt>
                <c:pt idx="959">
                  <c:v>0.70452546296296292</c:v>
                </c:pt>
                <c:pt idx="960">
                  <c:v>0.70453703703703707</c:v>
                </c:pt>
                <c:pt idx="961">
                  <c:v>0.70454861111111111</c:v>
                </c:pt>
                <c:pt idx="962">
                  <c:v>0.70456018518518526</c:v>
                </c:pt>
                <c:pt idx="963">
                  <c:v>0.70457175925925919</c:v>
                </c:pt>
                <c:pt idx="964">
                  <c:v>0.70458333333333334</c:v>
                </c:pt>
                <c:pt idx="965">
                  <c:v>0.70459490740740749</c:v>
                </c:pt>
                <c:pt idx="966">
                  <c:v>0.70460648148148142</c:v>
                </c:pt>
                <c:pt idx="967">
                  <c:v>0.70461805555555557</c:v>
                </c:pt>
                <c:pt idx="968">
                  <c:v>0.70462962962962961</c:v>
                </c:pt>
                <c:pt idx="969">
                  <c:v>0.70464120370370376</c:v>
                </c:pt>
                <c:pt idx="970">
                  <c:v>0.70465277777777768</c:v>
                </c:pt>
                <c:pt idx="971">
                  <c:v>0.70466435185185183</c:v>
                </c:pt>
                <c:pt idx="972">
                  <c:v>0.70467592592592598</c:v>
                </c:pt>
                <c:pt idx="973">
                  <c:v>0.70468750000000002</c:v>
                </c:pt>
                <c:pt idx="974">
                  <c:v>0.70469907407407406</c:v>
                </c:pt>
                <c:pt idx="975">
                  <c:v>0.7047106481481481</c:v>
                </c:pt>
                <c:pt idx="976">
                  <c:v>0.70472222222222225</c:v>
                </c:pt>
                <c:pt idx="977">
                  <c:v>0.7047337962962964</c:v>
                </c:pt>
                <c:pt idx="978">
                  <c:v>0.70474537037037033</c:v>
                </c:pt>
                <c:pt idx="979">
                  <c:v>0.70475694444444448</c:v>
                </c:pt>
                <c:pt idx="980">
                  <c:v>0.70476851851851852</c:v>
                </c:pt>
                <c:pt idx="981">
                  <c:v>0.70478009259259267</c:v>
                </c:pt>
                <c:pt idx="982">
                  <c:v>0.70479166666666659</c:v>
                </c:pt>
                <c:pt idx="983">
                  <c:v>0.70480324074074074</c:v>
                </c:pt>
                <c:pt idx="984">
                  <c:v>0.70481481481481489</c:v>
                </c:pt>
                <c:pt idx="985">
                  <c:v>0.70482638888888882</c:v>
                </c:pt>
                <c:pt idx="986">
                  <c:v>0.70483796296296297</c:v>
                </c:pt>
                <c:pt idx="987">
                  <c:v>0.70484953703703701</c:v>
                </c:pt>
                <c:pt idx="988">
                  <c:v>0.70486111111111116</c:v>
                </c:pt>
                <c:pt idx="989">
                  <c:v>0.70487268518518509</c:v>
                </c:pt>
                <c:pt idx="990">
                  <c:v>0.70488425925925924</c:v>
                </c:pt>
                <c:pt idx="991">
                  <c:v>0.70489583333333339</c:v>
                </c:pt>
                <c:pt idx="992">
                  <c:v>0.70490740740740743</c:v>
                </c:pt>
                <c:pt idx="993">
                  <c:v>0.70491898148148147</c:v>
                </c:pt>
                <c:pt idx="994">
                  <c:v>0.7049305555555555</c:v>
                </c:pt>
                <c:pt idx="995">
                  <c:v>0.70494212962962965</c:v>
                </c:pt>
                <c:pt idx="996">
                  <c:v>0.7049537037037038</c:v>
                </c:pt>
                <c:pt idx="997">
                  <c:v>0.70496527777777773</c:v>
                </c:pt>
                <c:pt idx="998">
                  <c:v>0.70497685185185188</c:v>
                </c:pt>
                <c:pt idx="999">
                  <c:v>0.70498842592592592</c:v>
                </c:pt>
                <c:pt idx="1000">
                  <c:v>0.70500000000000007</c:v>
                </c:pt>
                <c:pt idx="1001">
                  <c:v>0.705011574074074</c:v>
                </c:pt>
                <c:pt idx="1002">
                  <c:v>0.70502314814814815</c:v>
                </c:pt>
                <c:pt idx="1003">
                  <c:v>0.7050347222222223</c:v>
                </c:pt>
                <c:pt idx="1004">
                  <c:v>0.70504629629629623</c:v>
                </c:pt>
                <c:pt idx="1005">
                  <c:v>0.70505787037037038</c:v>
                </c:pt>
                <c:pt idx="1006">
                  <c:v>0.70506944444444442</c:v>
                </c:pt>
                <c:pt idx="1007">
                  <c:v>0.70508101851851857</c:v>
                </c:pt>
                <c:pt idx="1008">
                  <c:v>0.70509259259259249</c:v>
                </c:pt>
                <c:pt idx="1009">
                  <c:v>0.70510416666666664</c:v>
                </c:pt>
                <c:pt idx="1010">
                  <c:v>0.70511574074074079</c:v>
                </c:pt>
                <c:pt idx="1011">
                  <c:v>0.70512731481481483</c:v>
                </c:pt>
                <c:pt idx="1012">
                  <c:v>0.70513888888888887</c:v>
                </c:pt>
                <c:pt idx="1013">
                  <c:v>0.70515046296296291</c:v>
                </c:pt>
                <c:pt idx="1014">
                  <c:v>0.70516203703703706</c:v>
                </c:pt>
                <c:pt idx="1015">
                  <c:v>0.70517361111111121</c:v>
                </c:pt>
                <c:pt idx="1016">
                  <c:v>0.70518518518518514</c:v>
                </c:pt>
                <c:pt idx="1017">
                  <c:v>0.70519675925925929</c:v>
                </c:pt>
                <c:pt idx="1018">
                  <c:v>0.70520833333333333</c:v>
                </c:pt>
                <c:pt idx="1019">
                  <c:v>0.70521990740740748</c:v>
                </c:pt>
                <c:pt idx="1020">
                  <c:v>0.7052314814814814</c:v>
                </c:pt>
                <c:pt idx="1021">
                  <c:v>0.70524305555555555</c:v>
                </c:pt>
                <c:pt idx="1022">
                  <c:v>0.7052546296296297</c:v>
                </c:pt>
                <c:pt idx="1023">
                  <c:v>0.70526620370370363</c:v>
                </c:pt>
                <c:pt idx="1024">
                  <c:v>0.70527777777777778</c:v>
                </c:pt>
                <c:pt idx="1025">
                  <c:v>0.70528935185185182</c:v>
                </c:pt>
                <c:pt idx="1026">
                  <c:v>0.70530092592592597</c:v>
                </c:pt>
                <c:pt idx="1027">
                  <c:v>0.7053124999999999</c:v>
                </c:pt>
                <c:pt idx="1028">
                  <c:v>0.70532407407407405</c:v>
                </c:pt>
                <c:pt idx="1029">
                  <c:v>0.7053356481481482</c:v>
                </c:pt>
                <c:pt idx="1030">
                  <c:v>0.70534722222222224</c:v>
                </c:pt>
                <c:pt idx="1031">
                  <c:v>0.70535879629629628</c:v>
                </c:pt>
                <c:pt idx="1032">
                  <c:v>0.70537037037037031</c:v>
                </c:pt>
                <c:pt idx="1033">
                  <c:v>0.70538194444444446</c:v>
                </c:pt>
                <c:pt idx="1034">
                  <c:v>0.70539351851851861</c:v>
                </c:pt>
                <c:pt idx="1035">
                  <c:v>0.70540509259259254</c:v>
                </c:pt>
                <c:pt idx="1036">
                  <c:v>0.70541666666666669</c:v>
                </c:pt>
                <c:pt idx="1037">
                  <c:v>0.70542824074074073</c:v>
                </c:pt>
                <c:pt idx="1038">
                  <c:v>0.70543981481481488</c:v>
                </c:pt>
                <c:pt idx="1039">
                  <c:v>0.70545138888888881</c:v>
                </c:pt>
                <c:pt idx="1040">
                  <c:v>0.70546296296296296</c:v>
                </c:pt>
                <c:pt idx="1041">
                  <c:v>0.70547453703703711</c:v>
                </c:pt>
                <c:pt idx="1042">
                  <c:v>0.70548611111111104</c:v>
                </c:pt>
                <c:pt idx="1043">
                  <c:v>0.70549768518518519</c:v>
                </c:pt>
                <c:pt idx="1044">
                  <c:v>0.70550925925925922</c:v>
                </c:pt>
                <c:pt idx="1045">
                  <c:v>0.70552083333333337</c:v>
                </c:pt>
                <c:pt idx="1046">
                  <c:v>0.7055324074074073</c:v>
                </c:pt>
                <c:pt idx="1047">
                  <c:v>0.70554398148148145</c:v>
                </c:pt>
                <c:pt idx="1048">
                  <c:v>0.7055555555555556</c:v>
                </c:pt>
                <c:pt idx="1049">
                  <c:v>0.70556712962962964</c:v>
                </c:pt>
                <c:pt idx="1050">
                  <c:v>0.70557870370370368</c:v>
                </c:pt>
                <c:pt idx="1051">
                  <c:v>0.70559027777777772</c:v>
                </c:pt>
                <c:pt idx="1052">
                  <c:v>0.70560185185185187</c:v>
                </c:pt>
                <c:pt idx="1053">
                  <c:v>0.70561342592592602</c:v>
                </c:pt>
                <c:pt idx="1054">
                  <c:v>0.70562499999999995</c:v>
                </c:pt>
                <c:pt idx="1055">
                  <c:v>0.7056365740740741</c:v>
                </c:pt>
                <c:pt idx="1056">
                  <c:v>0.70564814814814814</c:v>
                </c:pt>
                <c:pt idx="1057">
                  <c:v>0.70565972222222229</c:v>
                </c:pt>
                <c:pt idx="1058">
                  <c:v>0.70567129629629621</c:v>
                </c:pt>
                <c:pt idx="1059">
                  <c:v>0.70568287037037036</c:v>
                </c:pt>
                <c:pt idx="1060">
                  <c:v>0.70569444444444451</c:v>
                </c:pt>
                <c:pt idx="1061">
                  <c:v>0.70570601851851855</c:v>
                </c:pt>
                <c:pt idx="1062">
                  <c:v>0.70571759259259259</c:v>
                </c:pt>
                <c:pt idx="1063">
                  <c:v>0.70572916666666663</c:v>
                </c:pt>
                <c:pt idx="1064">
                  <c:v>0.70574074074074078</c:v>
                </c:pt>
                <c:pt idx="1065">
                  <c:v>0.70575231481481471</c:v>
                </c:pt>
                <c:pt idx="1066">
                  <c:v>0.70576388888888886</c:v>
                </c:pt>
                <c:pt idx="1067">
                  <c:v>0.70577546296296301</c:v>
                </c:pt>
                <c:pt idx="1068">
                  <c:v>0.70578703703703705</c:v>
                </c:pt>
                <c:pt idx="1069">
                  <c:v>0.70579861111111108</c:v>
                </c:pt>
                <c:pt idx="1070">
                  <c:v>0.70581018518518512</c:v>
                </c:pt>
                <c:pt idx="1071">
                  <c:v>0.70582175925925927</c:v>
                </c:pt>
                <c:pt idx="1072">
                  <c:v>0.70583333333333342</c:v>
                </c:pt>
                <c:pt idx="1073">
                  <c:v>0.70584490740740735</c:v>
                </c:pt>
                <c:pt idx="1074">
                  <c:v>0.7058564814814815</c:v>
                </c:pt>
                <c:pt idx="1075">
                  <c:v>0.70586805555555554</c:v>
                </c:pt>
                <c:pt idx="1076">
                  <c:v>0.70587962962962969</c:v>
                </c:pt>
                <c:pt idx="1077">
                  <c:v>0.70589120370370362</c:v>
                </c:pt>
                <c:pt idx="1078">
                  <c:v>0.70590277777777777</c:v>
                </c:pt>
                <c:pt idx="1079">
                  <c:v>0.70591435185185192</c:v>
                </c:pt>
                <c:pt idx="1080">
                  <c:v>0.70592592592592596</c:v>
                </c:pt>
                <c:pt idx="1081">
                  <c:v>0.7059375</c:v>
                </c:pt>
                <c:pt idx="1082">
                  <c:v>0.70594907407407403</c:v>
                </c:pt>
                <c:pt idx="1083">
                  <c:v>0.70596064814814818</c:v>
                </c:pt>
                <c:pt idx="1084">
                  <c:v>0.70597222222222233</c:v>
                </c:pt>
                <c:pt idx="1085">
                  <c:v>0.70598379629629626</c:v>
                </c:pt>
                <c:pt idx="1086">
                  <c:v>0.70599537037037041</c:v>
                </c:pt>
                <c:pt idx="1087">
                  <c:v>0.70600694444444445</c:v>
                </c:pt>
                <c:pt idx="1088">
                  <c:v>0.70601851851851849</c:v>
                </c:pt>
                <c:pt idx="1089">
                  <c:v>0.70603009259259253</c:v>
                </c:pt>
                <c:pt idx="1090">
                  <c:v>0.70604166666666668</c:v>
                </c:pt>
                <c:pt idx="1091">
                  <c:v>0.70605324074074083</c:v>
                </c:pt>
                <c:pt idx="1092">
                  <c:v>0.70606481481481476</c:v>
                </c:pt>
                <c:pt idx="1093">
                  <c:v>0.70607638888888891</c:v>
                </c:pt>
                <c:pt idx="1094">
                  <c:v>0.70608796296296295</c:v>
                </c:pt>
                <c:pt idx="1095">
                  <c:v>0.70609953703703709</c:v>
                </c:pt>
                <c:pt idx="1096">
                  <c:v>0.70611111111111102</c:v>
                </c:pt>
                <c:pt idx="1097">
                  <c:v>0.70612268518518517</c:v>
                </c:pt>
                <c:pt idx="1098">
                  <c:v>0.70613425925925932</c:v>
                </c:pt>
                <c:pt idx="1099">
                  <c:v>0.70614583333333336</c:v>
                </c:pt>
                <c:pt idx="1100">
                  <c:v>0.7061574074074074</c:v>
                </c:pt>
                <c:pt idx="1101">
                  <c:v>0.70616898148148144</c:v>
                </c:pt>
                <c:pt idx="1102">
                  <c:v>0.70618055555555559</c:v>
                </c:pt>
                <c:pt idx="1103">
                  <c:v>0.70619212962962974</c:v>
                </c:pt>
                <c:pt idx="1104">
                  <c:v>0.70620370370370367</c:v>
                </c:pt>
                <c:pt idx="1105">
                  <c:v>0.70621527777777782</c:v>
                </c:pt>
                <c:pt idx="1106">
                  <c:v>0.70622685185185186</c:v>
                </c:pt>
                <c:pt idx="1107">
                  <c:v>0.70623842592592589</c:v>
                </c:pt>
                <c:pt idx="1108">
                  <c:v>0.70624999999999993</c:v>
                </c:pt>
                <c:pt idx="1109">
                  <c:v>0.70626157407407408</c:v>
                </c:pt>
                <c:pt idx="1110">
                  <c:v>0.70627314814814823</c:v>
                </c:pt>
                <c:pt idx="1111">
                  <c:v>0.70628472222222216</c:v>
                </c:pt>
                <c:pt idx="1112">
                  <c:v>0.70629629629629631</c:v>
                </c:pt>
                <c:pt idx="1113">
                  <c:v>0.70630787037037035</c:v>
                </c:pt>
                <c:pt idx="1114">
                  <c:v>0.7063194444444445</c:v>
                </c:pt>
                <c:pt idx="1115">
                  <c:v>0.70633101851851843</c:v>
                </c:pt>
                <c:pt idx="1116">
                  <c:v>0.70634259259259258</c:v>
                </c:pt>
                <c:pt idx="1117">
                  <c:v>0.70635416666666673</c:v>
                </c:pt>
                <c:pt idx="1118">
                  <c:v>0.70636574074074077</c:v>
                </c:pt>
                <c:pt idx="1119">
                  <c:v>0.70637731481481481</c:v>
                </c:pt>
                <c:pt idx="1120">
                  <c:v>0.70638888888888884</c:v>
                </c:pt>
                <c:pt idx="1121">
                  <c:v>0.70640046296296299</c:v>
                </c:pt>
                <c:pt idx="1122">
                  <c:v>0.70641203703703714</c:v>
                </c:pt>
                <c:pt idx="1123">
                  <c:v>0.70642361111111107</c:v>
                </c:pt>
                <c:pt idx="1124">
                  <c:v>0.70643518518518522</c:v>
                </c:pt>
                <c:pt idx="1125">
                  <c:v>0.70644675925925926</c:v>
                </c:pt>
                <c:pt idx="1126">
                  <c:v>0.7064583333333333</c:v>
                </c:pt>
                <c:pt idx="1127">
                  <c:v>0.70646990740740734</c:v>
                </c:pt>
                <c:pt idx="1128">
                  <c:v>0.70648148148148149</c:v>
                </c:pt>
                <c:pt idx="1129">
                  <c:v>0.70649305555555564</c:v>
                </c:pt>
                <c:pt idx="1130">
                  <c:v>0.70650462962962957</c:v>
                </c:pt>
                <c:pt idx="1131">
                  <c:v>0.70651620370370372</c:v>
                </c:pt>
                <c:pt idx="1132">
                  <c:v>0.70652777777777775</c:v>
                </c:pt>
                <c:pt idx="1133">
                  <c:v>0.7065393518518519</c:v>
                </c:pt>
                <c:pt idx="1134">
                  <c:v>0.70655092592592583</c:v>
                </c:pt>
                <c:pt idx="1135">
                  <c:v>0.70656249999999998</c:v>
                </c:pt>
                <c:pt idx="1136">
                  <c:v>0.70657407407407413</c:v>
                </c:pt>
                <c:pt idx="1137">
                  <c:v>0.70658564814814817</c:v>
                </c:pt>
                <c:pt idx="1138">
                  <c:v>0.70659722222222221</c:v>
                </c:pt>
                <c:pt idx="1139">
                  <c:v>0.70660879629629625</c:v>
                </c:pt>
                <c:pt idx="1140">
                  <c:v>0.7066203703703704</c:v>
                </c:pt>
                <c:pt idx="1141">
                  <c:v>0.70663194444444455</c:v>
                </c:pt>
                <c:pt idx="1142">
                  <c:v>0.70664351851851848</c:v>
                </c:pt>
                <c:pt idx="1143">
                  <c:v>0.70665509259259263</c:v>
                </c:pt>
                <c:pt idx="1144">
                  <c:v>0.70666666666666667</c:v>
                </c:pt>
                <c:pt idx="1145">
                  <c:v>0.7066782407407407</c:v>
                </c:pt>
                <c:pt idx="1146">
                  <c:v>0.70668981481481474</c:v>
                </c:pt>
                <c:pt idx="1147">
                  <c:v>0.70670138888888889</c:v>
                </c:pt>
                <c:pt idx="1148">
                  <c:v>0.70671296296296304</c:v>
                </c:pt>
                <c:pt idx="1149">
                  <c:v>0.70672453703703697</c:v>
                </c:pt>
                <c:pt idx="1150">
                  <c:v>0.70673611111111112</c:v>
                </c:pt>
                <c:pt idx="1151">
                  <c:v>0.70674768518518516</c:v>
                </c:pt>
                <c:pt idx="1152">
                  <c:v>0.70675925925925931</c:v>
                </c:pt>
                <c:pt idx="1153">
                  <c:v>0.70677083333333324</c:v>
                </c:pt>
                <c:pt idx="1154">
                  <c:v>0.70678240740740739</c:v>
                </c:pt>
                <c:pt idx="1155">
                  <c:v>0.70679398148148154</c:v>
                </c:pt>
                <c:pt idx="1156">
                  <c:v>0.70680555555555558</c:v>
                </c:pt>
                <c:pt idx="1157">
                  <c:v>0.70681712962962961</c:v>
                </c:pt>
                <c:pt idx="1158">
                  <c:v>0.70682870370370365</c:v>
                </c:pt>
                <c:pt idx="1159">
                  <c:v>0.7068402777777778</c:v>
                </c:pt>
                <c:pt idx="1160">
                  <c:v>0.70685185185185195</c:v>
                </c:pt>
                <c:pt idx="1161">
                  <c:v>0.70686342592592588</c:v>
                </c:pt>
                <c:pt idx="1162">
                  <c:v>0.70687500000000003</c:v>
                </c:pt>
                <c:pt idx="1163">
                  <c:v>0.70688657407407407</c:v>
                </c:pt>
                <c:pt idx="1164">
                  <c:v>0.70689814814814811</c:v>
                </c:pt>
                <c:pt idx="1165">
                  <c:v>0.70690972222222215</c:v>
                </c:pt>
                <c:pt idx="1166">
                  <c:v>0.7069212962962963</c:v>
                </c:pt>
                <c:pt idx="1167">
                  <c:v>0.70693287037037045</c:v>
                </c:pt>
                <c:pt idx="1168">
                  <c:v>0.70694444444444438</c:v>
                </c:pt>
                <c:pt idx="1169">
                  <c:v>0.70695601851851853</c:v>
                </c:pt>
                <c:pt idx="1170">
                  <c:v>0.70696759259259256</c:v>
                </c:pt>
                <c:pt idx="1171">
                  <c:v>0.70697916666666671</c:v>
                </c:pt>
                <c:pt idx="1172">
                  <c:v>0.70699074074074064</c:v>
                </c:pt>
                <c:pt idx="1173">
                  <c:v>0.70700231481481479</c:v>
                </c:pt>
                <c:pt idx="1174">
                  <c:v>0.70701388888888894</c:v>
                </c:pt>
                <c:pt idx="1175">
                  <c:v>0.70702546296296298</c:v>
                </c:pt>
                <c:pt idx="1176">
                  <c:v>0.70703703703703702</c:v>
                </c:pt>
                <c:pt idx="1177">
                  <c:v>0.70704861111111106</c:v>
                </c:pt>
                <c:pt idx="1178">
                  <c:v>0.70706018518518521</c:v>
                </c:pt>
                <c:pt idx="1179">
                  <c:v>0.70707175925925936</c:v>
                </c:pt>
                <c:pt idx="1180">
                  <c:v>0.70708333333333329</c:v>
                </c:pt>
                <c:pt idx="1181">
                  <c:v>0.70709490740740744</c:v>
                </c:pt>
                <c:pt idx="1182">
                  <c:v>0.70710648148148147</c:v>
                </c:pt>
                <c:pt idx="1183">
                  <c:v>0.70711805555555562</c:v>
                </c:pt>
                <c:pt idx="1184">
                  <c:v>0.70712962962962955</c:v>
                </c:pt>
                <c:pt idx="1185">
                  <c:v>0.7071412037037037</c:v>
                </c:pt>
                <c:pt idx="1186">
                  <c:v>0.70715277777777785</c:v>
                </c:pt>
                <c:pt idx="1187">
                  <c:v>0.70716435185185189</c:v>
                </c:pt>
                <c:pt idx="1188">
                  <c:v>0.70717592592592593</c:v>
                </c:pt>
                <c:pt idx="1189">
                  <c:v>0.70718749999999997</c:v>
                </c:pt>
                <c:pt idx="1190">
                  <c:v>0.70719907407407412</c:v>
                </c:pt>
                <c:pt idx="1191">
                  <c:v>0.70721064814814805</c:v>
                </c:pt>
                <c:pt idx="1192">
                  <c:v>0.7072222222222222</c:v>
                </c:pt>
                <c:pt idx="1193">
                  <c:v>0.70723379629629635</c:v>
                </c:pt>
                <c:pt idx="1194">
                  <c:v>0.70724537037037039</c:v>
                </c:pt>
                <c:pt idx="1195">
                  <c:v>0.70725694444444442</c:v>
                </c:pt>
                <c:pt idx="1196">
                  <c:v>0.70726851851851846</c:v>
                </c:pt>
                <c:pt idx="1197">
                  <c:v>0.70728009259259261</c:v>
                </c:pt>
                <c:pt idx="1198">
                  <c:v>0.70729166666666676</c:v>
                </c:pt>
                <c:pt idx="1199">
                  <c:v>0.70730324074074069</c:v>
                </c:pt>
                <c:pt idx="1200">
                  <c:v>0.70731481481481484</c:v>
                </c:pt>
                <c:pt idx="1201">
                  <c:v>0.70732638888888888</c:v>
                </c:pt>
                <c:pt idx="1202">
                  <c:v>0.70733796296296303</c:v>
                </c:pt>
                <c:pt idx="1203">
                  <c:v>0.70734953703703696</c:v>
                </c:pt>
                <c:pt idx="1204">
                  <c:v>0.70736111111111111</c:v>
                </c:pt>
                <c:pt idx="1205">
                  <c:v>0.70737268518518526</c:v>
                </c:pt>
                <c:pt idx="1206">
                  <c:v>0.7073842592592593</c:v>
                </c:pt>
                <c:pt idx="1207">
                  <c:v>0.70739583333333333</c:v>
                </c:pt>
                <c:pt idx="1208">
                  <c:v>0.70740740740740737</c:v>
                </c:pt>
                <c:pt idx="1209">
                  <c:v>0.70741898148148152</c:v>
                </c:pt>
                <c:pt idx="1210">
                  <c:v>0.70743055555555545</c:v>
                </c:pt>
                <c:pt idx="1211">
                  <c:v>0.7074421296296296</c:v>
                </c:pt>
                <c:pt idx="1212">
                  <c:v>0.70745370370370375</c:v>
                </c:pt>
                <c:pt idx="1213">
                  <c:v>0.70746527777777779</c:v>
                </c:pt>
                <c:pt idx="1214">
                  <c:v>0.70747685185185183</c:v>
                </c:pt>
                <c:pt idx="1215">
                  <c:v>0.70748842592592587</c:v>
                </c:pt>
                <c:pt idx="1216">
                  <c:v>0.70750000000000002</c:v>
                </c:pt>
                <c:pt idx="1217">
                  <c:v>0.70751157407407417</c:v>
                </c:pt>
                <c:pt idx="1218">
                  <c:v>0.7075231481481481</c:v>
                </c:pt>
                <c:pt idx="1219">
                  <c:v>0.70753472222222225</c:v>
                </c:pt>
                <c:pt idx="1220">
                  <c:v>0.70754629629629628</c:v>
                </c:pt>
                <c:pt idx="1221">
                  <c:v>0.70755787037037043</c:v>
                </c:pt>
                <c:pt idx="1222">
                  <c:v>0.70756944444444436</c:v>
                </c:pt>
                <c:pt idx="1223">
                  <c:v>0.70758101851851851</c:v>
                </c:pt>
                <c:pt idx="1224">
                  <c:v>0.70759259259259266</c:v>
                </c:pt>
                <c:pt idx="1225">
                  <c:v>0.7076041666666667</c:v>
                </c:pt>
                <c:pt idx="1226">
                  <c:v>0.70761574074074074</c:v>
                </c:pt>
                <c:pt idx="1227">
                  <c:v>0.70762731481481478</c:v>
                </c:pt>
                <c:pt idx="1228">
                  <c:v>0.70763888888888893</c:v>
                </c:pt>
                <c:pt idx="1229">
                  <c:v>0.70765046296296286</c:v>
                </c:pt>
                <c:pt idx="1230">
                  <c:v>0.70766203703703701</c:v>
                </c:pt>
                <c:pt idx="1231">
                  <c:v>0.70767361111111116</c:v>
                </c:pt>
                <c:pt idx="1232">
                  <c:v>0.70768518518518519</c:v>
                </c:pt>
                <c:pt idx="1233">
                  <c:v>0.70769675925925923</c:v>
                </c:pt>
                <c:pt idx="1234">
                  <c:v>0.70770833333333327</c:v>
                </c:pt>
                <c:pt idx="1235">
                  <c:v>0.70771990740740742</c:v>
                </c:pt>
                <c:pt idx="1236">
                  <c:v>0.70773148148148157</c:v>
                </c:pt>
                <c:pt idx="1237">
                  <c:v>0.7077430555555555</c:v>
                </c:pt>
                <c:pt idx="1238">
                  <c:v>0.70775462962962965</c:v>
                </c:pt>
                <c:pt idx="1239">
                  <c:v>0.70776620370370369</c:v>
                </c:pt>
                <c:pt idx="1240">
                  <c:v>0.70777777777777784</c:v>
                </c:pt>
                <c:pt idx="1241">
                  <c:v>0.70778935185185177</c:v>
                </c:pt>
                <c:pt idx="1242">
                  <c:v>0.70780092592592592</c:v>
                </c:pt>
                <c:pt idx="1243">
                  <c:v>0.70781250000000007</c:v>
                </c:pt>
                <c:pt idx="1244">
                  <c:v>0.70782407407407411</c:v>
                </c:pt>
                <c:pt idx="1245">
                  <c:v>0.70783564814814814</c:v>
                </c:pt>
                <c:pt idx="1246">
                  <c:v>0.70784722222222218</c:v>
                </c:pt>
                <c:pt idx="1247">
                  <c:v>0.70785879629629633</c:v>
                </c:pt>
                <c:pt idx="1248">
                  <c:v>0.70787037037037026</c:v>
                </c:pt>
                <c:pt idx="1249">
                  <c:v>0.70788194444444441</c:v>
                </c:pt>
                <c:pt idx="1250">
                  <c:v>0.70789351851851856</c:v>
                </c:pt>
                <c:pt idx="1251">
                  <c:v>0.7079050925925926</c:v>
                </c:pt>
                <c:pt idx="1252">
                  <c:v>0.70791666666666664</c:v>
                </c:pt>
                <c:pt idx="1253">
                  <c:v>0.70792824074074068</c:v>
                </c:pt>
                <c:pt idx="1254">
                  <c:v>0.70793981481481483</c:v>
                </c:pt>
                <c:pt idx="1255">
                  <c:v>0.70795138888888898</c:v>
                </c:pt>
                <c:pt idx="1256">
                  <c:v>0.70796296296296291</c:v>
                </c:pt>
                <c:pt idx="1257">
                  <c:v>0.70797453703703705</c:v>
                </c:pt>
                <c:pt idx="1258">
                  <c:v>0.70798611111111109</c:v>
                </c:pt>
                <c:pt idx="1259">
                  <c:v>0.70799768518518524</c:v>
                </c:pt>
                <c:pt idx="1260">
                  <c:v>0.70800925925925917</c:v>
                </c:pt>
                <c:pt idx="1261">
                  <c:v>0.70802083333333332</c:v>
                </c:pt>
                <c:pt idx="1262">
                  <c:v>0.70803240740740747</c:v>
                </c:pt>
                <c:pt idx="1263">
                  <c:v>0.70804398148148151</c:v>
                </c:pt>
                <c:pt idx="1264">
                  <c:v>0.70805555555555555</c:v>
                </c:pt>
                <c:pt idx="1265">
                  <c:v>0.70806712962962959</c:v>
                </c:pt>
                <c:pt idx="1266">
                  <c:v>0.70807870370370374</c:v>
                </c:pt>
                <c:pt idx="1267">
                  <c:v>0.70809027777777767</c:v>
                </c:pt>
                <c:pt idx="1268">
                  <c:v>0.70810185185185182</c:v>
                </c:pt>
                <c:pt idx="1269">
                  <c:v>0.70811342592592597</c:v>
                </c:pt>
                <c:pt idx="1270">
                  <c:v>0.708125</c:v>
                </c:pt>
                <c:pt idx="1271">
                  <c:v>0.70813657407407404</c:v>
                </c:pt>
                <c:pt idx="1272">
                  <c:v>0.70814814814814808</c:v>
                </c:pt>
                <c:pt idx="1273">
                  <c:v>0.70815972222222223</c:v>
                </c:pt>
                <c:pt idx="1274">
                  <c:v>0.70817129629629638</c:v>
                </c:pt>
                <c:pt idx="1275">
                  <c:v>0.70818287037037031</c:v>
                </c:pt>
                <c:pt idx="1276">
                  <c:v>0.70819444444444446</c:v>
                </c:pt>
                <c:pt idx="1277">
                  <c:v>0.7082060185185185</c:v>
                </c:pt>
                <c:pt idx="1278">
                  <c:v>0.70821759259259265</c:v>
                </c:pt>
                <c:pt idx="1279">
                  <c:v>0.70822916666666658</c:v>
                </c:pt>
                <c:pt idx="1280">
                  <c:v>0.70824074074074073</c:v>
                </c:pt>
                <c:pt idx="1281">
                  <c:v>0.70825231481481488</c:v>
                </c:pt>
                <c:pt idx="1282">
                  <c:v>0.70826388888888892</c:v>
                </c:pt>
                <c:pt idx="1283">
                  <c:v>0.70827546296296295</c:v>
                </c:pt>
                <c:pt idx="1284">
                  <c:v>0.70828703703703699</c:v>
                </c:pt>
                <c:pt idx="1285">
                  <c:v>0.70829861111111114</c:v>
                </c:pt>
                <c:pt idx="1286">
                  <c:v>0.70831018518518529</c:v>
                </c:pt>
                <c:pt idx="1287">
                  <c:v>0.70832175925925922</c:v>
                </c:pt>
                <c:pt idx="1288">
                  <c:v>0.70833333333333337</c:v>
                </c:pt>
                <c:pt idx="1289">
                  <c:v>0.70834490740740741</c:v>
                </c:pt>
                <c:pt idx="1290">
                  <c:v>0.70835648148148145</c:v>
                </c:pt>
                <c:pt idx="1291">
                  <c:v>0.70836805555555549</c:v>
                </c:pt>
                <c:pt idx="1292">
                  <c:v>0.70837962962962964</c:v>
                </c:pt>
                <c:pt idx="1293">
                  <c:v>0.70839120370370379</c:v>
                </c:pt>
                <c:pt idx="1294">
                  <c:v>0.70840277777777771</c:v>
                </c:pt>
                <c:pt idx="1295">
                  <c:v>0.70841435185185186</c:v>
                </c:pt>
                <c:pt idx="1296">
                  <c:v>0.7084259259259259</c:v>
                </c:pt>
                <c:pt idx="1297">
                  <c:v>0.70843750000000005</c:v>
                </c:pt>
                <c:pt idx="1298">
                  <c:v>0.70844907407407398</c:v>
                </c:pt>
                <c:pt idx="1299">
                  <c:v>0.70846064814814813</c:v>
                </c:pt>
                <c:pt idx="1300">
                  <c:v>0.70847222222222228</c:v>
                </c:pt>
                <c:pt idx="1301">
                  <c:v>0.70848379629629632</c:v>
                </c:pt>
                <c:pt idx="1302">
                  <c:v>0.70849537037037036</c:v>
                </c:pt>
                <c:pt idx="1303">
                  <c:v>0.7085069444444444</c:v>
                </c:pt>
                <c:pt idx="1304">
                  <c:v>0.70851851851851855</c:v>
                </c:pt>
                <c:pt idx="1305">
                  <c:v>0.7085300925925927</c:v>
                </c:pt>
                <c:pt idx="1306">
                  <c:v>0.70854166666666663</c:v>
                </c:pt>
                <c:pt idx="1307">
                  <c:v>0.70855324074074078</c:v>
                </c:pt>
                <c:pt idx="1308">
                  <c:v>0.70856481481481481</c:v>
                </c:pt>
                <c:pt idx="1309">
                  <c:v>0.70857638888888885</c:v>
                </c:pt>
                <c:pt idx="1310">
                  <c:v>0.70858796296296289</c:v>
                </c:pt>
                <c:pt idx="1311">
                  <c:v>0.70859953703703704</c:v>
                </c:pt>
                <c:pt idx="1312">
                  <c:v>0.70861111111111119</c:v>
                </c:pt>
                <c:pt idx="1313">
                  <c:v>0.70862268518518512</c:v>
                </c:pt>
                <c:pt idx="1314">
                  <c:v>0.70863425925925927</c:v>
                </c:pt>
                <c:pt idx="1315">
                  <c:v>0.70864583333333331</c:v>
                </c:pt>
                <c:pt idx="1316">
                  <c:v>0.70865740740740746</c:v>
                </c:pt>
                <c:pt idx="1317">
                  <c:v>0.70866898148148139</c:v>
                </c:pt>
                <c:pt idx="1318">
                  <c:v>0.70868055555555554</c:v>
                </c:pt>
                <c:pt idx="1319">
                  <c:v>0.70869212962962969</c:v>
                </c:pt>
                <c:pt idx="1320">
                  <c:v>0.70870370370370372</c:v>
                </c:pt>
                <c:pt idx="1321">
                  <c:v>0.70871527777777776</c:v>
                </c:pt>
                <c:pt idx="1322">
                  <c:v>0.7087268518518518</c:v>
                </c:pt>
                <c:pt idx="1323">
                  <c:v>0.70873842592592595</c:v>
                </c:pt>
                <c:pt idx="1324">
                  <c:v>0.7087500000000001</c:v>
                </c:pt>
                <c:pt idx="1325">
                  <c:v>0.70876157407407403</c:v>
                </c:pt>
                <c:pt idx="1326">
                  <c:v>0.70877314814814818</c:v>
                </c:pt>
                <c:pt idx="1327">
                  <c:v>0.70878472222222222</c:v>
                </c:pt>
                <c:pt idx="1328">
                  <c:v>0.70879629629629637</c:v>
                </c:pt>
                <c:pt idx="1329">
                  <c:v>0.7088078703703703</c:v>
                </c:pt>
                <c:pt idx="1330">
                  <c:v>0.70881944444444445</c:v>
                </c:pt>
                <c:pt idx="1331">
                  <c:v>0.7088310185185186</c:v>
                </c:pt>
                <c:pt idx="1332">
                  <c:v>0.70884259259259252</c:v>
                </c:pt>
                <c:pt idx="1333">
                  <c:v>0.70885416666666667</c:v>
                </c:pt>
                <c:pt idx="1334">
                  <c:v>0.70886574074074071</c:v>
                </c:pt>
                <c:pt idx="1335">
                  <c:v>0.70887731481481486</c:v>
                </c:pt>
                <c:pt idx="1336">
                  <c:v>0.70888888888888879</c:v>
                </c:pt>
                <c:pt idx="1337">
                  <c:v>0.70890046296296294</c:v>
                </c:pt>
                <c:pt idx="1338">
                  <c:v>0.70891203703703709</c:v>
                </c:pt>
                <c:pt idx="1339">
                  <c:v>0.70892361111111113</c:v>
                </c:pt>
                <c:pt idx="1340">
                  <c:v>0.70893518518518517</c:v>
                </c:pt>
                <c:pt idx="1341">
                  <c:v>0.70894675925925921</c:v>
                </c:pt>
                <c:pt idx="1342">
                  <c:v>0.70895833333333336</c:v>
                </c:pt>
                <c:pt idx="1343">
                  <c:v>0.70896990740740751</c:v>
                </c:pt>
                <c:pt idx="1344">
                  <c:v>0.70898148148148143</c:v>
                </c:pt>
                <c:pt idx="1345">
                  <c:v>0.70899305555555558</c:v>
                </c:pt>
                <c:pt idx="1346">
                  <c:v>0.70900462962962962</c:v>
                </c:pt>
                <c:pt idx="1347">
                  <c:v>0.70901620370370377</c:v>
                </c:pt>
                <c:pt idx="1348">
                  <c:v>0.7090277777777777</c:v>
                </c:pt>
                <c:pt idx="1349">
                  <c:v>0.70903935185185185</c:v>
                </c:pt>
                <c:pt idx="1350">
                  <c:v>0.709050925925926</c:v>
                </c:pt>
                <c:pt idx="1351">
                  <c:v>0.70906249999999993</c:v>
                </c:pt>
                <c:pt idx="1352">
                  <c:v>0.70907407407407408</c:v>
                </c:pt>
                <c:pt idx="1353">
                  <c:v>0.70908564814814812</c:v>
                </c:pt>
                <c:pt idx="1354">
                  <c:v>0.70909722222222227</c:v>
                </c:pt>
                <c:pt idx="1355">
                  <c:v>0.7091087962962962</c:v>
                </c:pt>
                <c:pt idx="1356">
                  <c:v>0.70912037037037035</c:v>
                </c:pt>
                <c:pt idx="1357">
                  <c:v>0.7091319444444445</c:v>
                </c:pt>
                <c:pt idx="1358">
                  <c:v>0.70914351851851853</c:v>
                </c:pt>
                <c:pt idx="1359">
                  <c:v>0.70915509259259257</c:v>
                </c:pt>
                <c:pt idx="1360">
                  <c:v>0.70916666666666661</c:v>
                </c:pt>
                <c:pt idx="1361">
                  <c:v>0.70917824074074076</c:v>
                </c:pt>
                <c:pt idx="1362">
                  <c:v>0.70918981481481491</c:v>
                </c:pt>
                <c:pt idx="1363">
                  <c:v>0.70920138888888884</c:v>
                </c:pt>
                <c:pt idx="1364">
                  <c:v>0.70921296296296299</c:v>
                </c:pt>
                <c:pt idx="1365">
                  <c:v>0.70922453703703703</c:v>
                </c:pt>
                <c:pt idx="1366">
                  <c:v>0.70923611111111118</c:v>
                </c:pt>
                <c:pt idx="1367">
                  <c:v>0.70924768518518511</c:v>
                </c:pt>
                <c:pt idx="1368">
                  <c:v>0.70925925925925926</c:v>
                </c:pt>
                <c:pt idx="1369">
                  <c:v>0.70927083333333341</c:v>
                </c:pt>
                <c:pt idx="1370">
                  <c:v>0.70928240740740733</c:v>
                </c:pt>
                <c:pt idx="1371">
                  <c:v>0.70929398148148148</c:v>
                </c:pt>
                <c:pt idx="1372">
                  <c:v>0.70930555555555552</c:v>
                </c:pt>
                <c:pt idx="1373">
                  <c:v>0.70931712962962967</c:v>
                </c:pt>
                <c:pt idx="1374">
                  <c:v>0.7093287037037036</c:v>
                </c:pt>
                <c:pt idx="1375">
                  <c:v>0.70934027777777775</c:v>
                </c:pt>
                <c:pt idx="1376">
                  <c:v>0.7093518518518519</c:v>
                </c:pt>
                <c:pt idx="1377">
                  <c:v>0.70936342592592594</c:v>
                </c:pt>
                <c:pt idx="1378">
                  <c:v>0.70937499999999998</c:v>
                </c:pt>
                <c:pt idx="1379">
                  <c:v>0.70938657407407402</c:v>
                </c:pt>
                <c:pt idx="1380">
                  <c:v>0.70939814814814817</c:v>
                </c:pt>
                <c:pt idx="1381">
                  <c:v>0.70940972222222232</c:v>
                </c:pt>
                <c:pt idx="1382">
                  <c:v>0.70942129629629624</c:v>
                </c:pt>
                <c:pt idx="1383">
                  <c:v>0.70943287037037039</c:v>
                </c:pt>
                <c:pt idx="1384">
                  <c:v>0.70944444444444443</c:v>
                </c:pt>
                <c:pt idx="1385">
                  <c:v>0.70945601851851858</c:v>
                </c:pt>
                <c:pt idx="1386">
                  <c:v>0.70946759259259251</c:v>
                </c:pt>
                <c:pt idx="1387">
                  <c:v>0.70947916666666666</c:v>
                </c:pt>
                <c:pt idx="1388">
                  <c:v>0.70949074074074081</c:v>
                </c:pt>
                <c:pt idx="1389">
                  <c:v>0.70950231481481485</c:v>
                </c:pt>
                <c:pt idx="1390">
                  <c:v>0.70951388888888889</c:v>
                </c:pt>
                <c:pt idx="1391">
                  <c:v>0.70952546296296293</c:v>
                </c:pt>
                <c:pt idx="1392">
                  <c:v>0.70953703703703708</c:v>
                </c:pt>
                <c:pt idx="1393">
                  <c:v>0.70954861111111101</c:v>
                </c:pt>
                <c:pt idx="1394">
                  <c:v>0.70956018518518515</c:v>
                </c:pt>
                <c:pt idx="1395">
                  <c:v>0.7095717592592593</c:v>
                </c:pt>
                <c:pt idx="1396">
                  <c:v>0.70958333333333334</c:v>
                </c:pt>
                <c:pt idx="1397">
                  <c:v>0.70959490740740738</c:v>
                </c:pt>
                <c:pt idx="1398">
                  <c:v>0.70960648148148142</c:v>
                </c:pt>
                <c:pt idx="1399">
                  <c:v>0.70961805555555557</c:v>
                </c:pt>
                <c:pt idx="1400">
                  <c:v>0.70962962962962972</c:v>
                </c:pt>
                <c:pt idx="1401">
                  <c:v>0.70964120370370365</c:v>
                </c:pt>
                <c:pt idx="1402">
                  <c:v>0.7096527777777778</c:v>
                </c:pt>
                <c:pt idx="1403">
                  <c:v>0.70966435185185184</c:v>
                </c:pt>
                <c:pt idx="1404">
                  <c:v>0.70967592592592599</c:v>
                </c:pt>
                <c:pt idx="1405">
                  <c:v>0.70968749999999992</c:v>
                </c:pt>
                <c:pt idx="1406">
                  <c:v>0.70969907407407407</c:v>
                </c:pt>
                <c:pt idx="1407">
                  <c:v>0.70971064814814822</c:v>
                </c:pt>
                <c:pt idx="1408">
                  <c:v>0.70972222222222225</c:v>
                </c:pt>
                <c:pt idx="1409">
                  <c:v>0.70973379629629629</c:v>
                </c:pt>
                <c:pt idx="1410">
                  <c:v>0.70974537037037033</c:v>
                </c:pt>
                <c:pt idx="1411">
                  <c:v>0.70975694444444448</c:v>
                </c:pt>
                <c:pt idx="1412">
                  <c:v>0.70976851851851841</c:v>
                </c:pt>
                <c:pt idx="1413">
                  <c:v>0.70978009259259256</c:v>
                </c:pt>
                <c:pt idx="1414">
                  <c:v>0.70979166666666671</c:v>
                </c:pt>
                <c:pt idx="1415">
                  <c:v>0.70980324074074075</c:v>
                </c:pt>
                <c:pt idx="1416">
                  <c:v>0.70981481481481479</c:v>
                </c:pt>
                <c:pt idx="1417">
                  <c:v>0.70982638888888883</c:v>
                </c:pt>
                <c:pt idx="1418">
                  <c:v>0.70983796296296298</c:v>
                </c:pt>
                <c:pt idx="1419">
                  <c:v>0.70984953703703713</c:v>
                </c:pt>
                <c:pt idx="1420">
                  <c:v>0.70986111111111105</c:v>
                </c:pt>
                <c:pt idx="1421">
                  <c:v>0.7098726851851852</c:v>
                </c:pt>
                <c:pt idx="1422">
                  <c:v>0.70988425925925924</c:v>
                </c:pt>
                <c:pt idx="1423">
                  <c:v>0.70989583333333339</c:v>
                </c:pt>
                <c:pt idx="1424">
                  <c:v>0.70990740740740732</c:v>
                </c:pt>
                <c:pt idx="1425">
                  <c:v>0.70991898148148147</c:v>
                </c:pt>
                <c:pt idx="1426">
                  <c:v>0.70993055555555562</c:v>
                </c:pt>
                <c:pt idx="1427">
                  <c:v>0.70994212962962966</c:v>
                </c:pt>
                <c:pt idx="1428">
                  <c:v>0.7099537037037037</c:v>
                </c:pt>
                <c:pt idx="1429">
                  <c:v>0.70996527777777774</c:v>
                </c:pt>
                <c:pt idx="1430">
                  <c:v>0.70997685185185189</c:v>
                </c:pt>
                <c:pt idx="1431">
                  <c:v>0.70998842592592604</c:v>
                </c:pt>
                <c:pt idx="1432">
                  <c:v>0.71</c:v>
                </c:pt>
                <c:pt idx="1433">
                  <c:v>0.71001157407407411</c:v>
                </c:pt>
                <c:pt idx="1434">
                  <c:v>0.71002314814814815</c:v>
                </c:pt>
                <c:pt idx="1435">
                  <c:v>0.71003472222222219</c:v>
                </c:pt>
                <c:pt idx="1436">
                  <c:v>0.71004629629629623</c:v>
                </c:pt>
                <c:pt idx="1437">
                  <c:v>0.71005787037037038</c:v>
                </c:pt>
                <c:pt idx="1438">
                  <c:v>0.71006944444444453</c:v>
                </c:pt>
                <c:pt idx="1439">
                  <c:v>0.71008101851851846</c:v>
                </c:pt>
                <c:pt idx="1440">
                  <c:v>0.71009259259259261</c:v>
                </c:pt>
                <c:pt idx="1441">
                  <c:v>0.71010416666666665</c:v>
                </c:pt>
                <c:pt idx="1442">
                  <c:v>0.7101157407407408</c:v>
                </c:pt>
                <c:pt idx="1443">
                  <c:v>0.71012731481481473</c:v>
                </c:pt>
                <c:pt idx="1444">
                  <c:v>0.71013888888888888</c:v>
                </c:pt>
                <c:pt idx="1445">
                  <c:v>0.71015046296296302</c:v>
                </c:pt>
                <c:pt idx="1446">
                  <c:v>0.71016203703703706</c:v>
                </c:pt>
                <c:pt idx="1447">
                  <c:v>0.7101736111111111</c:v>
                </c:pt>
                <c:pt idx="1448">
                  <c:v>0.71018518518518514</c:v>
                </c:pt>
                <c:pt idx="1449">
                  <c:v>0.71019675925925929</c:v>
                </c:pt>
                <c:pt idx="1450">
                  <c:v>0.71020833333333344</c:v>
                </c:pt>
                <c:pt idx="1451">
                  <c:v>0.71021990740740737</c:v>
                </c:pt>
                <c:pt idx="1452">
                  <c:v>0.71023148148148152</c:v>
                </c:pt>
                <c:pt idx="1453">
                  <c:v>0.71024305555555556</c:v>
                </c:pt>
                <c:pt idx="1454">
                  <c:v>0.7102546296296296</c:v>
                </c:pt>
                <c:pt idx="1455">
                  <c:v>0.71026620370370364</c:v>
                </c:pt>
                <c:pt idx="1456">
                  <c:v>0.71027777777777779</c:v>
                </c:pt>
                <c:pt idx="1457">
                  <c:v>0.71028935185185194</c:v>
                </c:pt>
                <c:pt idx="1458">
                  <c:v>0.71030092592592586</c:v>
                </c:pt>
                <c:pt idx="1459">
                  <c:v>0.71031250000000001</c:v>
                </c:pt>
                <c:pt idx="1460">
                  <c:v>0.71032407407407405</c:v>
                </c:pt>
                <c:pt idx="1461">
                  <c:v>0.7103356481481482</c:v>
                </c:pt>
                <c:pt idx="1462">
                  <c:v>0.71034722222222213</c:v>
                </c:pt>
                <c:pt idx="1463">
                  <c:v>0.71035879629629628</c:v>
                </c:pt>
                <c:pt idx="1464">
                  <c:v>0.71037037037037043</c:v>
                </c:pt>
                <c:pt idx="1465">
                  <c:v>0.71038194444444447</c:v>
                </c:pt>
                <c:pt idx="1466">
                  <c:v>0.71039351851851851</c:v>
                </c:pt>
                <c:pt idx="1467">
                  <c:v>0.71040509259259255</c:v>
                </c:pt>
                <c:pt idx="1468">
                  <c:v>0.7104166666666667</c:v>
                </c:pt>
                <c:pt idx="1469">
                  <c:v>0.71042824074074085</c:v>
                </c:pt>
                <c:pt idx="1470">
                  <c:v>0.71043981481481477</c:v>
                </c:pt>
                <c:pt idx="1471">
                  <c:v>0.71045138888888892</c:v>
                </c:pt>
                <c:pt idx="1472">
                  <c:v>0.71046296296296296</c:v>
                </c:pt>
                <c:pt idx="1473">
                  <c:v>0.710474537037037</c:v>
                </c:pt>
                <c:pt idx="1474">
                  <c:v>0.71048611111111104</c:v>
                </c:pt>
                <c:pt idx="1475">
                  <c:v>0.71049768518518519</c:v>
                </c:pt>
                <c:pt idx="1476">
                  <c:v>0.71050925925925934</c:v>
                </c:pt>
                <c:pt idx="1477">
                  <c:v>0.71052083333333327</c:v>
                </c:pt>
                <c:pt idx="1478">
                  <c:v>0.71053240740740742</c:v>
                </c:pt>
                <c:pt idx="1479">
                  <c:v>0.71054398148148146</c:v>
                </c:pt>
                <c:pt idx="1480">
                  <c:v>0.71055555555555561</c:v>
                </c:pt>
                <c:pt idx="1481">
                  <c:v>0.71056712962962953</c:v>
                </c:pt>
                <c:pt idx="1482">
                  <c:v>0.71057870370370368</c:v>
                </c:pt>
                <c:pt idx="1483">
                  <c:v>0.71059027777777783</c:v>
                </c:pt>
                <c:pt idx="1484">
                  <c:v>0.71060185185185187</c:v>
                </c:pt>
                <c:pt idx="1485">
                  <c:v>0.71061342592592591</c:v>
                </c:pt>
                <c:pt idx="1486">
                  <c:v>0.71062499999999995</c:v>
                </c:pt>
                <c:pt idx="1487">
                  <c:v>0.7106365740740741</c:v>
                </c:pt>
                <c:pt idx="1488">
                  <c:v>0.71064814814814825</c:v>
                </c:pt>
                <c:pt idx="1489">
                  <c:v>0.71065972222222218</c:v>
                </c:pt>
                <c:pt idx="1490">
                  <c:v>0.71067129629629633</c:v>
                </c:pt>
                <c:pt idx="1491">
                  <c:v>0.71068287037037037</c:v>
                </c:pt>
                <c:pt idx="1492">
                  <c:v>0.71069444444444452</c:v>
                </c:pt>
                <c:pt idx="1493">
                  <c:v>0.71070601851851845</c:v>
                </c:pt>
                <c:pt idx="1494">
                  <c:v>0.7107175925925926</c:v>
                </c:pt>
                <c:pt idx="1495">
                  <c:v>0.71072916666666675</c:v>
                </c:pt>
                <c:pt idx="1496">
                  <c:v>0.71074074074074067</c:v>
                </c:pt>
                <c:pt idx="1497">
                  <c:v>0.71075231481481482</c:v>
                </c:pt>
                <c:pt idx="1498">
                  <c:v>0.71076388888888886</c:v>
                </c:pt>
                <c:pt idx="1499">
                  <c:v>0.71077546296296301</c:v>
                </c:pt>
                <c:pt idx="1500">
                  <c:v>0.71078703703703694</c:v>
                </c:pt>
                <c:pt idx="1501">
                  <c:v>0.71079861111111109</c:v>
                </c:pt>
                <c:pt idx="1502">
                  <c:v>0.71081018518518524</c:v>
                </c:pt>
                <c:pt idx="1503">
                  <c:v>0.71082175925925928</c:v>
                </c:pt>
                <c:pt idx="1504">
                  <c:v>0.71083333333333332</c:v>
                </c:pt>
                <c:pt idx="1505">
                  <c:v>0.71084490740740736</c:v>
                </c:pt>
                <c:pt idx="1506">
                  <c:v>0.71085648148148151</c:v>
                </c:pt>
                <c:pt idx="1507">
                  <c:v>0.71086805555555566</c:v>
                </c:pt>
                <c:pt idx="1508">
                  <c:v>0.71087962962962958</c:v>
                </c:pt>
                <c:pt idx="1509">
                  <c:v>0.71089120370370373</c:v>
                </c:pt>
                <c:pt idx="1510">
                  <c:v>0.71090277777777777</c:v>
                </c:pt>
                <c:pt idx="1511">
                  <c:v>0.71091435185185192</c:v>
                </c:pt>
                <c:pt idx="1512">
                  <c:v>0.71092592592592585</c:v>
                </c:pt>
                <c:pt idx="1513">
                  <c:v>0.7109375</c:v>
                </c:pt>
                <c:pt idx="1514">
                  <c:v>0.71094907407407415</c:v>
                </c:pt>
                <c:pt idx="1515">
                  <c:v>0.71096064814814808</c:v>
                </c:pt>
                <c:pt idx="1516">
                  <c:v>0.71097222222222223</c:v>
                </c:pt>
                <c:pt idx="1517">
                  <c:v>0.71098379629629627</c:v>
                </c:pt>
                <c:pt idx="1518">
                  <c:v>0.71099537037037042</c:v>
                </c:pt>
                <c:pt idx="1519">
                  <c:v>0.71100694444444434</c:v>
                </c:pt>
                <c:pt idx="1520">
                  <c:v>0.71101851851851849</c:v>
                </c:pt>
                <c:pt idx="1521">
                  <c:v>0.71103009259259264</c:v>
                </c:pt>
                <c:pt idx="1522">
                  <c:v>0.71104166666666668</c:v>
                </c:pt>
                <c:pt idx="1523">
                  <c:v>0.71105324074074072</c:v>
                </c:pt>
                <c:pt idx="1524">
                  <c:v>0.71106481481481476</c:v>
                </c:pt>
                <c:pt idx="1525">
                  <c:v>0.71107638888888891</c:v>
                </c:pt>
                <c:pt idx="1526">
                  <c:v>0.71108796296296306</c:v>
                </c:pt>
                <c:pt idx="1527">
                  <c:v>0.71109953703703699</c:v>
                </c:pt>
                <c:pt idx="1528">
                  <c:v>0.71111111111111114</c:v>
                </c:pt>
                <c:pt idx="1529">
                  <c:v>0.71112268518518518</c:v>
                </c:pt>
                <c:pt idx="1530">
                  <c:v>0.71113425925925933</c:v>
                </c:pt>
                <c:pt idx="1531">
                  <c:v>0.71114583333333325</c:v>
                </c:pt>
                <c:pt idx="1532">
                  <c:v>0.7111574074074074</c:v>
                </c:pt>
                <c:pt idx="1533">
                  <c:v>0.71116898148148155</c:v>
                </c:pt>
                <c:pt idx="1534">
                  <c:v>0.71118055555555548</c:v>
                </c:pt>
                <c:pt idx="1535">
                  <c:v>0.71119212962962963</c:v>
                </c:pt>
                <c:pt idx="1536">
                  <c:v>0.71120370370370367</c:v>
                </c:pt>
                <c:pt idx="1537">
                  <c:v>0.71121527777777782</c:v>
                </c:pt>
                <c:pt idx="1538">
                  <c:v>0.71122685185185175</c:v>
                </c:pt>
                <c:pt idx="1539">
                  <c:v>0.7112384259259259</c:v>
                </c:pt>
                <c:pt idx="1540">
                  <c:v>0.71125000000000005</c:v>
                </c:pt>
                <c:pt idx="1541">
                  <c:v>0.71126157407407409</c:v>
                </c:pt>
                <c:pt idx="1542">
                  <c:v>0.71127314814814813</c:v>
                </c:pt>
                <c:pt idx="1543">
                  <c:v>0.71128472222222217</c:v>
                </c:pt>
                <c:pt idx="1544">
                  <c:v>0.71129629629629632</c:v>
                </c:pt>
                <c:pt idx="1545">
                  <c:v>0.71130787037037047</c:v>
                </c:pt>
                <c:pt idx="1546">
                  <c:v>0.71131944444444439</c:v>
                </c:pt>
                <c:pt idx="1547">
                  <c:v>0.71133101851851854</c:v>
                </c:pt>
                <c:pt idx="1548">
                  <c:v>0.71134259259259258</c:v>
                </c:pt>
                <c:pt idx="1549">
                  <c:v>0.71135416666666673</c:v>
                </c:pt>
                <c:pt idx="1550">
                  <c:v>0.71136574074074066</c:v>
                </c:pt>
                <c:pt idx="1551">
                  <c:v>0.71137731481481481</c:v>
                </c:pt>
                <c:pt idx="1552">
                  <c:v>0.71138888888888896</c:v>
                </c:pt>
                <c:pt idx="1553">
                  <c:v>0.711400462962963</c:v>
                </c:pt>
                <c:pt idx="1554">
                  <c:v>0.71141203703703704</c:v>
                </c:pt>
                <c:pt idx="1555">
                  <c:v>0.71142361111111108</c:v>
                </c:pt>
                <c:pt idx="1556">
                  <c:v>0.71143518518518523</c:v>
                </c:pt>
                <c:pt idx="1557">
                  <c:v>0.71144675925925915</c:v>
                </c:pt>
                <c:pt idx="1558">
                  <c:v>0.7114583333333333</c:v>
                </c:pt>
                <c:pt idx="1559">
                  <c:v>0.71146990740740745</c:v>
                </c:pt>
                <c:pt idx="1560">
                  <c:v>0.71148148148148149</c:v>
                </c:pt>
                <c:pt idx="1561">
                  <c:v>0.71149305555555553</c:v>
                </c:pt>
                <c:pt idx="1562">
                  <c:v>0.71150462962962957</c:v>
                </c:pt>
                <c:pt idx="1563">
                  <c:v>0.71151620370370372</c:v>
                </c:pt>
                <c:pt idx="1564">
                  <c:v>0.71152777777777787</c:v>
                </c:pt>
                <c:pt idx="1565">
                  <c:v>0.7115393518518518</c:v>
                </c:pt>
                <c:pt idx="1566">
                  <c:v>0.71155092592592595</c:v>
                </c:pt>
                <c:pt idx="1567">
                  <c:v>0.71156249999999999</c:v>
                </c:pt>
                <c:pt idx="1568">
                  <c:v>0.71157407407407414</c:v>
                </c:pt>
                <c:pt idx="1569">
                  <c:v>0.71158564814814806</c:v>
                </c:pt>
                <c:pt idx="1570">
                  <c:v>0.71159722222222221</c:v>
                </c:pt>
                <c:pt idx="1571">
                  <c:v>0.71160879629629636</c:v>
                </c:pt>
                <c:pt idx="1572">
                  <c:v>0.7116203703703704</c:v>
                </c:pt>
                <c:pt idx="1573">
                  <c:v>0.71163194444444444</c:v>
                </c:pt>
                <c:pt idx="1574">
                  <c:v>0.71164351851851848</c:v>
                </c:pt>
                <c:pt idx="1575">
                  <c:v>0.71165509259259263</c:v>
                </c:pt>
                <c:pt idx="1576">
                  <c:v>0.71166666666666656</c:v>
                </c:pt>
                <c:pt idx="1577">
                  <c:v>0.71167824074074071</c:v>
                </c:pt>
                <c:pt idx="1578">
                  <c:v>0.71168981481481486</c:v>
                </c:pt>
                <c:pt idx="1579">
                  <c:v>0.7117013888888889</c:v>
                </c:pt>
                <c:pt idx="1580">
                  <c:v>0.71171296296296294</c:v>
                </c:pt>
                <c:pt idx="1581">
                  <c:v>0.71172453703703698</c:v>
                </c:pt>
                <c:pt idx="1582">
                  <c:v>0.71173611111111112</c:v>
                </c:pt>
                <c:pt idx="1583">
                  <c:v>0.71174768518518527</c:v>
                </c:pt>
                <c:pt idx="1584">
                  <c:v>0.7117592592592592</c:v>
                </c:pt>
                <c:pt idx="1585">
                  <c:v>0.71177083333333335</c:v>
                </c:pt>
                <c:pt idx="1586">
                  <c:v>0.71178240740740739</c:v>
                </c:pt>
                <c:pt idx="1587">
                  <c:v>0.71179398148148154</c:v>
                </c:pt>
                <c:pt idx="1588">
                  <c:v>0.71180555555555547</c:v>
                </c:pt>
                <c:pt idx="1589">
                  <c:v>0.71181712962962962</c:v>
                </c:pt>
                <c:pt idx="1590">
                  <c:v>0.71182870370370377</c:v>
                </c:pt>
                <c:pt idx="1591">
                  <c:v>0.71184027777777781</c:v>
                </c:pt>
                <c:pt idx="1592">
                  <c:v>0.71185185185185185</c:v>
                </c:pt>
                <c:pt idx="1593">
                  <c:v>0.71186342592592589</c:v>
                </c:pt>
                <c:pt idx="1594">
                  <c:v>0.71187500000000004</c:v>
                </c:pt>
                <c:pt idx="1595">
                  <c:v>0.71188657407407396</c:v>
                </c:pt>
                <c:pt idx="1596">
                  <c:v>0.71189814814814811</c:v>
                </c:pt>
                <c:pt idx="1597">
                  <c:v>0.71190972222222226</c:v>
                </c:pt>
                <c:pt idx="1598">
                  <c:v>0.7119212962962963</c:v>
                </c:pt>
                <c:pt idx="1599">
                  <c:v>0.71193287037037034</c:v>
                </c:pt>
                <c:pt idx="1600">
                  <c:v>0.71194444444444438</c:v>
                </c:pt>
                <c:pt idx="1601">
                  <c:v>0.71195601851851853</c:v>
                </c:pt>
                <c:pt idx="1602">
                  <c:v>0.71196759259259268</c:v>
                </c:pt>
                <c:pt idx="1603">
                  <c:v>0.71197916666666661</c:v>
                </c:pt>
                <c:pt idx="1604">
                  <c:v>0.71199074074074076</c:v>
                </c:pt>
                <c:pt idx="1605">
                  <c:v>0.7120023148148148</c:v>
                </c:pt>
                <c:pt idx="1606">
                  <c:v>0.71201388888888895</c:v>
                </c:pt>
                <c:pt idx="1607">
                  <c:v>0.71202546296296287</c:v>
                </c:pt>
                <c:pt idx="1608">
                  <c:v>0.71203703703703702</c:v>
                </c:pt>
                <c:pt idx="1609">
                  <c:v>0.71204861111111117</c:v>
                </c:pt>
                <c:pt idx="1610">
                  <c:v>0.71206018518518521</c:v>
                </c:pt>
                <c:pt idx="1611">
                  <c:v>0.71207175925925925</c:v>
                </c:pt>
                <c:pt idx="1612">
                  <c:v>0.71208333333333329</c:v>
                </c:pt>
                <c:pt idx="1613">
                  <c:v>0.71209490740740744</c:v>
                </c:pt>
                <c:pt idx="1614">
                  <c:v>0.71210648148148159</c:v>
                </c:pt>
                <c:pt idx="1615">
                  <c:v>0.71211805555555552</c:v>
                </c:pt>
                <c:pt idx="1616">
                  <c:v>0.71212962962962967</c:v>
                </c:pt>
                <c:pt idx="1617">
                  <c:v>0.71214120370370371</c:v>
                </c:pt>
                <c:pt idx="1618">
                  <c:v>0.71215277777777775</c:v>
                </c:pt>
                <c:pt idx="1619">
                  <c:v>0.71216435185185178</c:v>
                </c:pt>
                <c:pt idx="1620">
                  <c:v>0.71217592592592593</c:v>
                </c:pt>
                <c:pt idx="1621">
                  <c:v>0.71218750000000008</c:v>
                </c:pt>
                <c:pt idx="1622">
                  <c:v>0.71219907407407401</c:v>
                </c:pt>
                <c:pt idx="1623">
                  <c:v>0.71221064814814816</c:v>
                </c:pt>
                <c:pt idx="1624">
                  <c:v>0.7122222222222222</c:v>
                </c:pt>
                <c:pt idx="1625">
                  <c:v>0.71223379629629635</c:v>
                </c:pt>
                <c:pt idx="1626">
                  <c:v>0.71224537037037028</c:v>
                </c:pt>
                <c:pt idx="1627">
                  <c:v>0.71225694444444443</c:v>
                </c:pt>
                <c:pt idx="1628">
                  <c:v>0.71226851851851858</c:v>
                </c:pt>
                <c:pt idx="1629">
                  <c:v>0.71228009259259262</c:v>
                </c:pt>
                <c:pt idx="1630">
                  <c:v>0.71229166666666666</c:v>
                </c:pt>
                <c:pt idx="1631">
                  <c:v>0.7123032407407407</c:v>
                </c:pt>
                <c:pt idx="1632">
                  <c:v>0.71231481481481485</c:v>
                </c:pt>
                <c:pt idx="1633">
                  <c:v>0.71232638888888899</c:v>
                </c:pt>
                <c:pt idx="1634">
                  <c:v>0.71233796296296292</c:v>
                </c:pt>
                <c:pt idx="1635">
                  <c:v>0.71234953703703707</c:v>
                </c:pt>
                <c:pt idx="1636">
                  <c:v>0.71236111111111111</c:v>
                </c:pt>
                <c:pt idx="1637">
                  <c:v>0.71237268518518515</c:v>
                </c:pt>
                <c:pt idx="1638">
                  <c:v>0.71238425925925919</c:v>
                </c:pt>
                <c:pt idx="1639">
                  <c:v>0.71239583333333334</c:v>
                </c:pt>
                <c:pt idx="1640">
                  <c:v>0.71240740740740749</c:v>
                </c:pt>
                <c:pt idx="1641">
                  <c:v>0.71241898148148142</c:v>
                </c:pt>
                <c:pt idx="1642">
                  <c:v>0.71243055555555557</c:v>
                </c:pt>
                <c:pt idx="1643">
                  <c:v>0.71244212962962961</c:v>
                </c:pt>
                <c:pt idx="1644">
                  <c:v>0.71245370370370376</c:v>
                </c:pt>
                <c:pt idx="1645">
                  <c:v>0.71246527777777768</c:v>
                </c:pt>
                <c:pt idx="1646">
                  <c:v>0.71247685185185183</c:v>
                </c:pt>
                <c:pt idx="1647">
                  <c:v>0.71248842592592598</c:v>
                </c:pt>
                <c:pt idx="1648">
                  <c:v>0.71250000000000002</c:v>
                </c:pt>
                <c:pt idx="1649">
                  <c:v>0.71251157407407406</c:v>
                </c:pt>
                <c:pt idx="1650">
                  <c:v>0.7125231481481481</c:v>
                </c:pt>
                <c:pt idx="1651">
                  <c:v>0.71253472222222225</c:v>
                </c:pt>
                <c:pt idx="1652">
                  <c:v>0.7125462962962964</c:v>
                </c:pt>
                <c:pt idx="1653">
                  <c:v>0.71255787037037033</c:v>
                </c:pt>
                <c:pt idx="1654">
                  <c:v>0.71256944444444448</c:v>
                </c:pt>
                <c:pt idx="1655">
                  <c:v>0.71258101851851852</c:v>
                </c:pt>
                <c:pt idx="1656">
                  <c:v>0.71259259259259267</c:v>
                </c:pt>
                <c:pt idx="1657">
                  <c:v>0.71260416666666659</c:v>
                </c:pt>
                <c:pt idx="1658">
                  <c:v>0.71261574074074074</c:v>
                </c:pt>
                <c:pt idx="1659">
                  <c:v>0.71262731481481489</c:v>
                </c:pt>
                <c:pt idx="1660">
                  <c:v>0.71263888888888882</c:v>
                </c:pt>
                <c:pt idx="1661">
                  <c:v>0.71265046296296297</c:v>
                </c:pt>
                <c:pt idx="1662">
                  <c:v>0.71266203703703701</c:v>
                </c:pt>
                <c:pt idx="1663">
                  <c:v>0.71267361111111116</c:v>
                </c:pt>
                <c:pt idx="1664">
                  <c:v>0.71268518518518509</c:v>
                </c:pt>
                <c:pt idx="1665">
                  <c:v>0.71269675925925924</c:v>
                </c:pt>
                <c:pt idx="1666">
                  <c:v>0.71270833333333339</c:v>
                </c:pt>
                <c:pt idx="1667">
                  <c:v>0.71271990740740743</c:v>
                </c:pt>
                <c:pt idx="1668">
                  <c:v>0.71273148148148147</c:v>
                </c:pt>
                <c:pt idx="1669">
                  <c:v>0.7127430555555555</c:v>
                </c:pt>
                <c:pt idx="1670">
                  <c:v>0.71275462962962965</c:v>
                </c:pt>
                <c:pt idx="1671">
                  <c:v>0.7127662037037038</c:v>
                </c:pt>
                <c:pt idx="1672">
                  <c:v>0.71277777777777773</c:v>
                </c:pt>
                <c:pt idx="1673">
                  <c:v>0.71278935185185188</c:v>
                </c:pt>
                <c:pt idx="1674">
                  <c:v>0.71280092592592592</c:v>
                </c:pt>
                <c:pt idx="1675">
                  <c:v>0.71281250000000007</c:v>
                </c:pt>
                <c:pt idx="1676">
                  <c:v>0.712824074074074</c:v>
                </c:pt>
                <c:pt idx="1677">
                  <c:v>0.71283564814814815</c:v>
                </c:pt>
                <c:pt idx="1678">
                  <c:v>0.7128472222222223</c:v>
                </c:pt>
                <c:pt idx="1679">
                  <c:v>0.71285879629629623</c:v>
                </c:pt>
                <c:pt idx="1680">
                  <c:v>0.71287037037037038</c:v>
                </c:pt>
                <c:pt idx="1681">
                  <c:v>0.71288194444444442</c:v>
                </c:pt>
                <c:pt idx="1682">
                  <c:v>0.71289351851851857</c:v>
                </c:pt>
                <c:pt idx="1683">
                  <c:v>0.71290509259259249</c:v>
                </c:pt>
                <c:pt idx="1684">
                  <c:v>0.71291666666666664</c:v>
                </c:pt>
                <c:pt idx="1685">
                  <c:v>0.71292824074074079</c:v>
                </c:pt>
                <c:pt idx="1686">
                  <c:v>0.71293981481481483</c:v>
                </c:pt>
                <c:pt idx="1687">
                  <c:v>0.71295138888888887</c:v>
                </c:pt>
                <c:pt idx="1688">
                  <c:v>0.71296296296296291</c:v>
                </c:pt>
                <c:pt idx="1689">
                  <c:v>0.71297453703703706</c:v>
                </c:pt>
                <c:pt idx="1690">
                  <c:v>0.71298611111111121</c:v>
                </c:pt>
                <c:pt idx="1691">
                  <c:v>0.71299768518518514</c:v>
                </c:pt>
                <c:pt idx="1692">
                  <c:v>0.71300925925925929</c:v>
                </c:pt>
                <c:pt idx="1693">
                  <c:v>0.71302083333333333</c:v>
                </c:pt>
                <c:pt idx="1694">
                  <c:v>0.71303240740740748</c:v>
                </c:pt>
                <c:pt idx="1695">
                  <c:v>0.7130439814814814</c:v>
                </c:pt>
                <c:pt idx="1696">
                  <c:v>0.71305555555555555</c:v>
                </c:pt>
                <c:pt idx="1697">
                  <c:v>0.7130671296296297</c:v>
                </c:pt>
                <c:pt idx="1698">
                  <c:v>0.71307870370370363</c:v>
                </c:pt>
                <c:pt idx="1699">
                  <c:v>0.71309027777777778</c:v>
                </c:pt>
                <c:pt idx="1700">
                  <c:v>0.71310185185185182</c:v>
                </c:pt>
                <c:pt idx="1701">
                  <c:v>0.71311342592592597</c:v>
                </c:pt>
                <c:pt idx="1702">
                  <c:v>0.7131249999999999</c:v>
                </c:pt>
                <c:pt idx="1703">
                  <c:v>0.71313657407407405</c:v>
                </c:pt>
                <c:pt idx="1704">
                  <c:v>0.7131481481481482</c:v>
                </c:pt>
                <c:pt idx="1705">
                  <c:v>0.71315972222222224</c:v>
                </c:pt>
                <c:pt idx="1706">
                  <c:v>0.71317129629629628</c:v>
                </c:pt>
                <c:pt idx="1707">
                  <c:v>0.71318287037037031</c:v>
                </c:pt>
                <c:pt idx="1708">
                  <c:v>0.71319444444444446</c:v>
                </c:pt>
                <c:pt idx="1709">
                  <c:v>0.71320601851851861</c:v>
                </c:pt>
                <c:pt idx="1710">
                  <c:v>0.71321759259259254</c:v>
                </c:pt>
                <c:pt idx="1711">
                  <c:v>0.71322916666666669</c:v>
                </c:pt>
                <c:pt idx="1712">
                  <c:v>0.71324074074074073</c:v>
                </c:pt>
                <c:pt idx="1713">
                  <c:v>0.71325231481481488</c:v>
                </c:pt>
                <c:pt idx="1714">
                  <c:v>0.71326388888888881</c:v>
                </c:pt>
                <c:pt idx="1715">
                  <c:v>0.71327546296296296</c:v>
                </c:pt>
                <c:pt idx="1716">
                  <c:v>0.71328703703703711</c:v>
                </c:pt>
                <c:pt idx="1717">
                  <c:v>0.71329861111111115</c:v>
                </c:pt>
                <c:pt idx="1718">
                  <c:v>0.71331018518518519</c:v>
                </c:pt>
                <c:pt idx="1719">
                  <c:v>0.71332175925925922</c:v>
                </c:pt>
                <c:pt idx="1720">
                  <c:v>0.71333333333333337</c:v>
                </c:pt>
                <c:pt idx="1721">
                  <c:v>0.7133449074074073</c:v>
                </c:pt>
                <c:pt idx="1722">
                  <c:v>0.71335648148148145</c:v>
                </c:pt>
                <c:pt idx="1723">
                  <c:v>0.7133680555555556</c:v>
                </c:pt>
                <c:pt idx="1724">
                  <c:v>0.71337962962962964</c:v>
                </c:pt>
                <c:pt idx="1725">
                  <c:v>0.71339120370370368</c:v>
                </c:pt>
                <c:pt idx="1726">
                  <c:v>0.71340277777777772</c:v>
                </c:pt>
                <c:pt idx="1727">
                  <c:v>0.71341435185185187</c:v>
                </c:pt>
                <c:pt idx="1728">
                  <c:v>0.71342592592592602</c:v>
                </c:pt>
                <c:pt idx="1729">
                  <c:v>0.71343749999999995</c:v>
                </c:pt>
                <c:pt idx="1730">
                  <c:v>0.7134490740740741</c:v>
                </c:pt>
                <c:pt idx="1731">
                  <c:v>0.71346064814814814</c:v>
                </c:pt>
                <c:pt idx="1732">
                  <c:v>0.71347222222222229</c:v>
                </c:pt>
                <c:pt idx="1733">
                  <c:v>0.71348379629629621</c:v>
                </c:pt>
                <c:pt idx="1734">
                  <c:v>0.71349537037037036</c:v>
                </c:pt>
                <c:pt idx="1735">
                  <c:v>0.71350694444444451</c:v>
                </c:pt>
                <c:pt idx="1736">
                  <c:v>0.71351851851851855</c:v>
                </c:pt>
                <c:pt idx="1737">
                  <c:v>0.71353009259259259</c:v>
                </c:pt>
                <c:pt idx="1738">
                  <c:v>0.71354166666666663</c:v>
                </c:pt>
                <c:pt idx="1739">
                  <c:v>0.71355324074074078</c:v>
                </c:pt>
                <c:pt idx="1740">
                  <c:v>0.71356481481481471</c:v>
                </c:pt>
                <c:pt idx="1741">
                  <c:v>0.71357638888888886</c:v>
                </c:pt>
                <c:pt idx="1742">
                  <c:v>0.71358796296296301</c:v>
                </c:pt>
                <c:pt idx="1743">
                  <c:v>0.71359953703703705</c:v>
                </c:pt>
                <c:pt idx="1744">
                  <c:v>0.71361111111111108</c:v>
                </c:pt>
                <c:pt idx="1745">
                  <c:v>0.71362268518518512</c:v>
                </c:pt>
                <c:pt idx="1746">
                  <c:v>0.71363425925925927</c:v>
                </c:pt>
                <c:pt idx="1747">
                  <c:v>0.71364583333333342</c:v>
                </c:pt>
                <c:pt idx="1748">
                  <c:v>0.71365740740740735</c:v>
                </c:pt>
                <c:pt idx="1749">
                  <c:v>0.7136689814814815</c:v>
                </c:pt>
                <c:pt idx="1750">
                  <c:v>0.71368055555555554</c:v>
                </c:pt>
                <c:pt idx="1751">
                  <c:v>0.71369212962962969</c:v>
                </c:pt>
                <c:pt idx="1752">
                  <c:v>0.71370370370370362</c:v>
                </c:pt>
                <c:pt idx="1753">
                  <c:v>0.71371527777777777</c:v>
                </c:pt>
                <c:pt idx="1754">
                  <c:v>0.71372685185185192</c:v>
                </c:pt>
                <c:pt idx="1755">
                  <c:v>0.71373842592592596</c:v>
                </c:pt>
                <c:pt idx="1756">
                  <c:v>0.71375</c:v>
                </c:pt>
                <c:pt idx="1757">
                  <c:v>0.71376157407407403</c:v>
                </c:pt>
                <c:pt idx="1758">
                  <c:v>0.71377314814814818</c:v>
                </c:pt>
                <c:pt idx="1759">
                  <c:v>0.71378472222222211</c:v>
                </c:pt>
                <c:pt idx="1760">
                  <c:v>0.71379629629629626</c:v>
                </c:pt>
                <c:pt idx="1761">
                  <c:v>0.71380787037037041</c:v>
                </c:pt>
                <c:pt idx="1762">
                  <c:v>0.71381944444444445</c:v>
                </c:pt>
                <c:pt idx="1763">
                  <c:v>0.71383101851851849</c:v>
                </c:pt>
                <c:pt idx="1764">
                  <c:v>0.71384259259259253</c:v>
                </c:pt>
                <c:pt idx="1765">
                  <c:v>0.71385416666666668</c:v>
                </c:pt>
                <c:pt idx="1766">
                  <c:v>0.71386574074074083</c:v>
                </c:pt>
                <c:pt idx="1767">
                  <c:v>0.71387731481481476</c:v>
                </c:pt>
                <c:pt idx="1768">
                  <c:v>0.71388888888888891</c:v>
                </c:pt>
                <c:pt idx="1769">
                  <c:v>0.71390046296296295</c:v>
                </c:pt>
                <c:pt idx="1770">
                  <c:v>0.71391203703703709</c:v>
                </c:pt>
                <c:pt idx="1771">
                  <c:v>0.71392361111111102</c:v>
                </c:pt>
                <c:pt idx="1772">
                  <c:v>0.71393518518518517</c:v>
                </c:pt>
                <c:pt idx="1773">
                  <c:v>0.71394675925925932</c:v>
                </c:pt>
                <c:pt idx="1774">
                  <c:v>0.71395833333333336</c:v>
                </c:pt>
                <c:pt idx="1775">
                  <c:v>0.7139699074074074</c:v>
                </c:pt>
                <c:pt idx="1776">
                  <c:v>0.71398148148148144</c:v>
                </c:pt>
                <c:pt idx="1777">
                  <c:v>0.71399305555555559</c:v>
                </c:pt>
                <c:pt idx="1778">
                  <c:v>0.71400462962962974</c:v>
                </c:pt>
                <c:pt idx="1779">
                  <c:v>0.71401620370370367</c:v>
                </c:pt>
                <c:pt idx="1780">
                  <c:v>0.71402777777777782</c:v>
                </c:pt>
                <c:pt idx="1781">
                  <c:v>0.71403935185185186</c:v>
                </c:pt>
                <c:pt idx="1782">
                  <c:v>0.71405092592592589</c:v>
                </c:pt>
                <c:pt idx="1783">
                  <c:v>0.71406249999999993</c:v>
                </c:pt>
                <c:pt idx="1784">
                  <c:v>0.71407407407407408</c:v>
                </c:pt>
                <c:pt idx="1785">
                  <c:v>0.71408564814814823</c:v>
                </c:pt>
                <c:pt idx="1786">
                  <c:v>0.71409722222222216</c:v>
                </c:pt>
                <c:pt idx="1787">
                  <c:v>0.71410879629629631</c:v>
                </c:pt>
                <c:pt idx="1788">
                  <c:v>0.71412037037037035</c:v>
                </c:pt>
                <c:pt idx="1789">
                  <c:v>0.7141319444444445</c:v>
                </c:pt>
                <c:pt idx="1790">
                  <c:v>0.71414351851851843</c:v>
                </c:pt>
                <c:pt idx="1791">
                  <c:v>0.71415509259259258</c:v>
                </c:pt>
                <c:pt idx="1792">
                  <c:v>0.71416666666666673</c:v>
                </c:pt>
                <c:pt idx="1793">
                  <c:v>0.71417824074074077</c:v>
                </c:pt>
                <c:pt idx="1794">
                  <c:v>0.71418981481481481</c:v>
                </c:pt>
                <c:pt idx="1795">
                  <c:v>0.71420138888888884</c:v>
                </c:pt>
                <c:pt idx="1796">
                  <c:v>0.71421296296296299</c:v>
                </c:pt>
                <c:pt idx="1797">
                  <c:v>0.71422453703703714</c:v>
                </c:pt>
                <c:pt idx="1798">
                  <c:v>0.71423611111111107</c:v>
                </c:pt>
                <c:pt idx="1799">
                  <c:v>0.71424768518518522</c:v>
                </c:pt>
                <c:pt idx="1800">
                  <c:v>0.71425925925925926</c:v>
                </c:pt>
                <c:pt idx="1801">
                  <c:v>0.7142708333333333</c:v>
                </c:pt>
                <c:pt idx="1802">
                  <c:v>0.71428240740740734</c:v>
                </c:pt>
                <c:pt idx="1803">
                  <c:v>0.71429398148148149</c:v>
                </c:pt>
                <c:pt idx="1804">
                  <c:v>0.71430555555555564</c:v>
                </c:pt>
                <c:pt idx="1805">
                  <c:v>0.71431712962962957</c:v>
                </c:pt>
                <c:pt idx="1806">
                  <c:v>0.71432870370370372</c:v>
                </c:pt>
                <c:pt idx="1807">
                  <c:v>0.71434027777777775</c:v>
                </c:pt>
                <c:pt idx="1808">
                  <c:v>0.7143518518518519</c:v>
                </c:pt>
                <c:pt idx="1809">
                  <c:v>0.71436342592592583</c:v>
                </c:pt>
                <c:pt idx="1810">
                  <c:v>0.71437499999999998</c:v>
                </c:pt>
                <c:pt idx="1811">
                  <c:v>0.71438657407407413</c:v>
                </c:pt>
                <c:pt idx="1812">
                  <c:v>0.71439814814814817</c:v>
                </c:pt>
                <c:pt idx="1813">
                  <c:v>0.71440972222222221</c:v>
                </c:pt>
                <c:pt idx="1814">
                  <c:v>0.71442129629629625</c:v>
                </c:pt>
                <c:pt idx="1815">
                  <c:v>0.7144328703703704</c:v>
                </c:pt>
                <c:pt idx="1816">
                  <c:v>0.71444444444444455</c:v>
                </c:pt>
                <c:pt idx="1817">
                  <c:v>0.71445601851851848</c:v>
                </c:pt>
                <c:pt idx="1818">
                  <c:v>0.71446759259259263</c:v>
                </c:pt>
                <c:pt idx="1819">
                  <c:v>0.71447916666666667</c:v>
                </c:pt>
                <c:pt idx="1820">
                  <c:v>0.7144907407407407</c:v>
                </c:pt>
                <c:pt idx="1821">
                  <c:v>0.71450231481481474</c:v>
                </c:pt>
                <c:pt idx="1822">
                  <c:v>0.71451388888888889</c:v>
                </c:pt>
                <c:pt idx="1823">
                  <c:v>0.71452546296296304</c:v>
                </c:pt>
                <c:pt idx="1824">
                  <c:v>0.71453703703703697</c:v>
                </c:pt>
                <c:pt idx="1825">
                  <c:v>0.71454861111111112</c:v>
                </c:pt>
                <c:pt idx="1826">
                  <c:v>0.71456018518518516</c:v>
                </c:pt>
                <c:pt idx="1827">
                  <c:v>0.71457175925925931</c:v>
                </c:pt>
                <c:pt idx="1828">
                  <c:v>0.71458333333333324</c:v>
                </c:pt>
                <c:pt idx="1829">
                  <c:v>0.71459490740740739</c:v>
                </c:pt>
                <c:pt idx="1830">
                  <c:v>0.71460648148148154</c:v>
                </c:pt>
                <c:pt idx="1831">
                  <c:v>0.71461805555555558</c:v>
                </c:pt>
                <c:pt idx="1832">
                  <c:v>0.71462962962962961</c:v>
                </c:pt>
                <c:pt idx="1833">
                  <c:v>0.71464120370370365</c:v>
                </c:pt>
                <c:pt idx="1834">
                  <c:v>0.7146527777777778</c:v>
                </c:pt>
                <c:pt idx="1835">
                  <c:v>0.71466435185185195</c:v>
                </c:pt>
                <c:pt idx="1836">
                  <c:v>0.71467592592592588</c:v>
                </c:pt>
                <c:pt idx="1837">
                  <c:v>0.71468750000000003</c:v>
                </c:pt>
                <c:pt idx="1838">
                  <c:v>0.71469907407407407</c:v>
                </c:pt>
                <c:pt idx="1839">
                  <c:v>0.71471064814814822</c:v>
                </c:pt>
                <c:pt idx="1840">
                  <c:v>0.71472222222222215</c:v>
                </c:pt>
                <c:pt idx="1841">
                  <c:v>0.7147337962962963</c:v>
                </c:pt>
                <c:pt idx="1842">
                  <c:v>0.71474537037037045</c:v>
                </c:pt>
                <c:pt idx="1843">
                  <c:v>0.71475694444444438</c:v>
                </c:pt>
                <c:pt idx="1844">
                  <c:v>0.71476851851851853</c:v>
                </c:pt>
                <c:pt idx="1845">
                  <c:v>0.71478009259259256</c:v>
                </c:pt>
                <c:pt idx="1846">
                  <c:v>0.71479166666666671</c:v>
                </c:pt>
                <c:pt idx="1847">
                  <c:v>0.71480324074074064</c:v>
                </c:pt>
                <c:pt idx="1848">
                  <c:v>0.71481481481481479</c:v>
                </c:pt>
                <c:pt idx="1849">
                  <c:v>0.71482638888888894</c:v>
                </c:pt>
                <c:pt idx="1850">
                  <c:v>0.71483796296296298</c:v>
                </c:pt>
                <c:pt idx="1851">
                  <c:v>0.71484953703703702</c:v>
                </c:pt>
                <c:pt idx="1852">
                  <c:v>0.71486111111111106</c:v>
                </c:pt>
                <c:pt idx="1853">
                  <c:v>0.71487268518518521</c:v>
                </c:pt>
                <c:pt idx="1854">
                  <c:v>0.71488425925925936</c:v>
                </c:pt>
                <c:pt idx="1855">
                  <c:v>0.71489583333333329</c:v>
                </c:pt>
                <c:pt idx="1856">
                  <c:v>0.71490740740740744</c:v>
                </c:pt>
                <c:pt idx="1857">
                  <c:v>0.71491898148148147</c:v>
                </c:pt>
                <c:pt idx="1858">
                  <c:v>0.71493055555555562</c:v>
                </c:pt>
                <c:pt idx="1859">
                  <c:v>0.71494212962962955</c:v>
                </c:pt>
                <c:pt idx="1860">
                  <c:v>0.7149537037037037</c:v>
                </c:pt>
                <c:pt idx="1861">
                  <c:v>0.71496527777777785</c:v>
                </c:pt>
                <c:pt idx="1862">
                  <c:v>0.71497685185185178</c:v>
                </c:pt>
                <c:pt idx="1863">
                  <c:v>0.71498842592592593</c:v>
                </c:pt>
                <c:pt idx="1864">
                  <c:v>0.71499999999999997</c:v>
                </c:pt>
                <c:pt idx="1865">
                  <c:v>0.71501157407407412</c:v>
                </c:pt>
                <c:pt idx="1866">
                  <c:v>0.71502314814814805</c:v>
                </c:pt>
                <c:pt idx="1867">
                  <c:v>0.7150347222222222</c:v>
                </c:pt>
                <c:pt idx="1868">
                  <c:v>0.71504629629629635</c:v>
                </c:pt>
                <c:pt idx="1869">
                  <c:v>0.71505787037037039</c:v>
                </c:pt>
                <c:pt idx="1870">
                  <c:v>0.71506944444444442</c:v>
                </c:pt>
                <c:pt idx="1871">
                  <c:v>0.71508101851851846</c:v>
                </c:pt>
                <c:pt idx="1872">
                  <c:v>0.71509259259259261</c:v>
                </c:pt>
                <c:pt idx="1873">
                  <c:v>0.71510416666666676</c:v>
                </c:pt>
                <c:pt idx="1874">
                  <c:v>0.71511574074074069</c:v>
                </c:pt>
                <c:pt idx="1875">
                  <c:v>0.71512731481481484</c:v>
                </c:pt>
                <c:pt idx="1876">
                  <c:v>0.71513888888888888</c:v>
                </c:pt>
                <c:pt idx="1877">
                  <c:v>0.71515046296296303</c:v>
                </c:pt>
                <c:pt idx="1878">
                  <c:v>0.71516203703703696</c:v>
                </c:pt>
                <c:pt idx="1879">
                  <c:v>0.71517361111111111</c:v>
                </c:pt>
                <c:pt idx="1880">
                  <c:v>0.71518518518518526</c:v>
                </c:pt>
                <c:pt idx="1881">
                  <c:v>0.7151967592592593</c:v>
                </c:pt>
                <c:pt idx="1882">
                  <c:v>0.71520833333333333</c:v>
                </c:pt>
                <c:pt idx="1883">
                  <c:v>0.71521990740740737</c:v>
                </c:pt>
                <c:pt idx="1884">
                  <c:v>0.71523148148148152</c:v>
                </c:pt>
                <c:pt idx="1885">
                  <c:v>0.71524305555555545</c:v>
                </c:pt>
                <c:pt idx="1886">
                  <c:v>0.7152546296296296</c:v>
                </c:pt>
                <c:pt idx="1887">
                  <c:v>0.71526620370370375</c:v>
                </c:pt>
                <c:pt idx="1888">
                  <c:v>0.71527777777777779</c:v>
                </c:pt>
                <c:pt idx="1889">
                  <c:v>0.71528935185185183</c:v>
                </c:pt>
                <c:pt idx="1890">
                  <c:v>0.71530092592592587</c:v>
                </c:pt>
                <c:pt idx="1891">
                  <c:v>0.71531250000000002</c:v>
                </c:pt>
                <c:pt idx="1892">
                  <c:v>0.71532407407407417</c:v>
                </c:pt>
                <c:pt idx="1893">
                  <c:v>0.7153356481481481</c:v>
                </c:pt>
                <c:pt idx="1894">
                  <c:v>0.71534722222222225</c:v>
                </c:pt>
                <c:pt idx="1895">
                  <c:v>0.71535879629629628</c:v>
                </c:pt>
                <c:pt idx="1896">
                  <c:v>0.71537037037037043</c:v>
                </c:pt>
                <c:pt idx="1897">
                  <c:v>0.71538194444444436</c:v>
                </c:pt>
                <c:pt idx="1898">
                  <c:v>0.71539351851851851</c:v>
                </c:pt>
                <c:pt idx="1899">
                  <c:v>0.71540509259259266</c:v>
                </c:pt>
                <c:pt idx="1900">
                  <c:v>0.7154166666666667</c:v>
                </c:pt>
                <c:pt idx="1901">
                  <c:v>0.71542824074074074</c:v>
                </c:pt>
                <c:pt idx="1902">
                  <c:v>0.71543981481481478</c:v>
                </c:pt>
                <c:pt idx="1903">
                  <c:v>0.71545138888888893</c:v>
                </c:pt>
                <c:pt idx="1904">
                  <c:v>0.71546296296296286</c:v>
                </c:pt>
                <c:pt idx="1905">
                  <c:v>0.71547453703703701</c:v>
                </c:pt>
                <c:pt idx="1906">
                  <c:v>0.71548611111111116</c:v>
                </c:pt>
                <c:pt idx="1907">
                  <c:v>0.71549768518518519</c:v>
                </c:pt>
                <c:pt idx="1908">
                  <c:v>0.71550925925925923</c:v>
                </c:pt>
                <c:pt idx="1909">
                  <c:v>0.71552083333333327</c:v>
                </c:pt>
                <c:pt idx="1910">
                  <c:v>0.71553240740740742</c:v>
                </c:pt>
                <c:pt idx="1911">
                  <c:v>0.71554398148148157</c:v>
                </c:pt>
                <c:pt idx="1912">
                  <c:v>0.7155555555555555</c:v>
                </c:pt>
                <c:pt idx="1913">
                  <c:v>0.71556712962962965</c:v>
                </c:pt>
                <c:pt idx="1914">
                  <c:v>0.71557870370370369</c:v>
                </c:pt>
                <c:pt idx="1915">
                  <c:v>0.71559027777777784</c:v>
                </c:pt>
                <c:pt idx="1916">
                  <c:v>0.71560185185185177</c:v>
                </c:pt>
                <c:pt idx="1917">
                  <c:v>0.71561342592592592</c:v>
                </c:pt>
                <c:pt idx="1918">
                  <c:v>0.71562500000000007</c:v>
                </c:pt>
                <c:pt idx="1919">
                  <c:v>0.71563657407407411</c:v>
                </c:pt>
                <c:pt idx="1920">
                  <c:v>0.71564814814814814</c:v>
                </c:pt>
                <c:pt idx="1921">
                  <c:v>0.71565972222222218</c:v>
                </c:pt>
                <c:pt idx="1922">
                  <c:v>0.71567129629629633</c:v>
                </c:pt>
                <c:pt idx="1923">
                  <c:v>0.71568287037037026</c:v>
                </c:pt>
                <c:pt idx="1924">
                  <c:v>0.71569444444444441</c:v>
                </c:pt>
                <c:pt idx="1925">
                  <c:v>0.71570601851851856</c:v>
                </c:pt>
                <c:pt idx="1926">
                  <c:v>0.7157175925925926</c:v>
                </c:pt>
                <c:pt idx="1927">
                  <c:v>0.71572916666666664</c:v>
                </c:pt>
                <c:pt idx="1928">
                  <c:v>0.71574074074074068</c:v>
                </c:pt>
                <c:pt idx="1929">
                  <c:v>0.71575231481481483</c:v>
                </c:pt>
                <c:pt idx="1930">
                  <c:v>0.71576388888888898</c:v>
                </c:pt>
                <c:pt idx="1931">
                  <c:v>0.71577546296296291</c:v>
                </c:pt>
                <c:pt idx="1932">
                  <c:v>0.71578703703703705</c:v>
                </c:pt>
                <c:pt idx="1933">
                  <c:v>0.71579861111111109</c:v>
                </c:pt>
                <c:pt idx="1934">
                  <c:v>0.71581018518518524</c:v>
                </c:pt>
                <c:pt idx="1935">
                  <c:v>0.71582175925925917</c:v>
                </c:pt>
                <c:pt idx="1936">
                  <c:v>0.71583333333333332</c:v>
                </c:pt>
                <c:pt idx="1937">
                  <c:v>0.71584490740740747</c:v>
                </c:pt>
                <c:pt idx="1938">
                  <c:v>0.71585648148148151</c:v>
                </c:pt>
                <c:pt idx="1939">
                  <c:v>0.71586805555555555</c:v>
                </c:pt>
                <c:pt idx="1940">
                  <c:v>0.71587962962962959</c:v>
                </c:pt>
                <c:pt idx="1941">
                  <c:v>0.71589120370370374</c:v>
                </c:pt>
                <c:pt idx="1942">
                  <c:v>0.71590277777777789</c:v>
                </c:pt>
                <c:pt idx="1943">
                  <c:v>0.71591435185185182</c:v>
                </c:pt>
                <c:pt idx="1944">
                  <c:v>0.71592592592592597</c:v>
                </c:pt>
                <c:pt idx="1945">
                  <c:v>0.7159375</c:v>
                </c:pt>
                <c:pt idx="1946">
                  <c:v>0.71594907407407404</c:v>
                </c:pt>
                <c:pt idx="1947">
                  <c:v>0.71596064814814808</c:v>
                </c:pt>
                <c:pt idx="1948">
                  <c:v>0.71597222222222223</c:v>
                </c:pt>
                <c:pt idx="1949">
                  <c:v>0.71598379629629638</c:v>
                </c:pt>
                <c:pt idx="1950">
                  <c:v>0.71599537037037031</c:v>
                </c:pt>
                <c:pt idx="1951">
                  <c:v>0.71600694444444446</c:v>
                </c:pt>
                <c:pt idx="1952">
                  <c:v>0.7160185185185185</c:v>
                </c:pt>
                <c:pt idx="1953">
                  <c:v>0.71603009259259265</c:v>
                </c:pt>
                <c:pt idx="1954">
                  <c:v>0.71604166666666658</c:v>
                </c:pt>
                <c:pt idx="1955">
                  <c:v>0.71605324074074073</c:v>
                </c:pt>
                <c:pt idx="1956">
                  <c:v>0.71606481481481488</c:v>
                </c:pt>
                <c:pt idx="1957">
                  <c:v>0.71607638888888892</c:v>
                </c:pt>
                <c:pt idx="1958">
                  <c:v>0.71608796296296295</c:v>
                </c:pt>
                <c:pt idx="1959">
                  <c:v>0.71609953703703699</c:v>
                </c:pt>
                <c:pt idx="1960">
                  <c:v>0.71611111111111114</c:v>
                </c:pt>
                <c:pt idx="1961">
                  <c:v>0.71612268518518529</c:v>
                </c:pt>
                <c:pt idx="1962">
                  <c:v>0.71613425925925922</c:v>
                </c:pt>
                <c:pt idx="1963">
                  <c:v>0.71614583333333337</c:v>
                </c:pt>
                <c:pt idx="1964">
                  <c:v>0.71615740740740741</c:v>
                </c:pt>
                <c:pt idx="1965">
                  <c:v>0.71616898148148145</c:v>
                </c:pt>
                <c:pt idx="1966">
                  <c:v>0.71618055555555549</c:v>
                </c:pt>
                <c:pt idx="1967">
                  <c:v>0.71619212962962964</c:v>
                </c:pt>
                <c:pt idx="1968">
                  <c:v>0.71620370370370379</c:v>
                </c:pt>
                <c:pt idx="1969">
                  <c:v>0.71621527777777771</c:v>
                </c:pt>
                <c:pt idx="1970">
                  <c:v>0.71622685185185186</c:v>
                </c:pt>
                <c:pt idx="1971">
                  <c:v>0.7162384259259259</c:v>
                </c:pt>
                <c:pt idx="1972">
                  <c:v>0.71625000000000005</c:v>
                </c:pt>
                <c:pt idx="1973">
                  <c:v>0.71626157407407398</c:v>
                </c:pt>
                <c:pt idx="1974">
                  <c:v>0.71627314814814813</c:v>
                </c:pt>
                <c:pt idx="1975">
                  <c:v>0.71628472222222228</c:v>
                </c:pt>
                <c:pt idx="1976">
                  <c:v>0.71629629629629632</c:v>
                </c:pt>
                <c:pt idx="1977">
                  <c:v>0.71630787037037036</c:v>
                </c:pt>
                <c:pt idx="1978">
                  <c:v>0.7163194444444444</c:v>
                </c:pt>
                <c:pt idx="1979">
                  <c:v>0.71633101851851855</c:v>
                </c:pt>
                <c:pt idx="1980">
                  <c:v>0.7163425925925927</c:v>
                </c:pt>
                <c:pt idx="1981">
                  <c:v>0.71635416666666663</c:v>
                </c:pt>
                <c:pt idx="1982">
                  <c:v>0.71636574074074078</c:v>
                </c:pt>
                <c:pt idx="1983">
                  <c:v>0.71637731481481481</c:v>
                </c:pt>
                <c:pt idx="1984">
                  <c:v>0.71638888888888885</c:v>
                </c:pt>
                <c:pt idx="1985">
                  <c:v>0.71640046296296289</c:v>
                </c:pt>
                <c:pt idx="1986">
                  <c:v>0.71641203703703704</c:v>
                </c:pt>
                <c:pt idx="1987">
                  <c:v>0.71642361111111119</c:v>
                </c:pt>
                <c:pt idx="1988">
                  <c:v>0.71643518518518512</c:v>
                </c:pt>
                <c:pt idx="1989">
                  <c:v>0.71644675925925927</c:v>
                </c:pt>
                <c:pt idx="1990">
                  <c:v>0.71645833333333331</c:v>
                </c:pt>
                <c:pt idx="1991">
                  <c:v>0.71646990740740746</c:v>
                </c:pt>
                <c:pt idx="1992">
                  <c:v>0.71648148148148139</c:v>
                </c:pt>
                <c:pt idx="1993">
                  <c:v>0.71649305555555554</c:v>
                </c:pt>
                <c:pt idx="1994">
                  <c:v>0.71650462962962969</c:v>
                </c:pt>
                <c:pt idx="1995">
                  <c:v>0.71651620370370372</c:v>
                </c:pt>
                <c:pt idx="1996">
                  <c:v>0.71652777777777776</c:v>
                </c:pt>
                <c:pt idx="1997">
                  <c:v>0.7165393518518518</c:v>
                </c:pt>
                <c:pt idx="1998">
                  <c:v>0.71655092592592595</c:v>
                </c:pt>
                <c:pt idx="1999">
                  <c:v>0.7165625000000001</c:v>
                </c:pt>
                <c:pt idx="2000">
                  <c:v>0.71657407407407403</c:v>
                </c:pt>
                <c:pt idx="2001">
                  <c:v>0.71658564814814818</c:v>
                </c:pt>
                <c:pt idx="2002">
                  <c:v>0.71659722222222222</c:v>
                </c:pt>
                <c:pt idx="2003">
                  <c:v>0.71660879629629637</c:v>
                </c:pt>
                <c:pt idx="2004">
                  <c:v>0.7166203703703703</c:v>
                </c:pt>
                <c:pt idx="2005">
                  <c:v>0.71663194444444445</c:v>
                </c:pt>
                <c:pt idx="2006">
                  <c:v>0.7166435185185186</c:v>
                </c:pt>
                <c:pt idx="2007">
                  <c:v>0.71665509259259252</c:v>
                </c:pt>
                <c:pt idx="2008">
                  <c:v>0.71666666666666667</c:v>
                </c:pt>
                <c:pt idx="2009">
                  <c:v>0.71667824074074071</c:v>
                </c:pt>
                <c:pt idx="2010">
                  <c:v>0.71668981481481486</c:v>
                </c:pt>
                <c:pt idx="2011">
                  <c:v>0.71670138888888879</c:v>
                </c:pt>
                <c:pt idx="2012">
                  <c:v>0.71671296296296294</c:v>
                </c:pt>
                <c:pt idx="2013">
                  <c:v>0.71672453703703709</c:v>
                </c:pt>
                <c:pt idx="2014">
                  <c:v>0.71673611111111113</c:v>
                </c:pt>
                <c:pt idx="2015">
                  <c:v>0.71674768518518517</c:v>
                </c:pt>
                <c:pt idx="2016">
                  <c:v>0.71675925925925921</c:v>
                </c:pt>
                <c:pt idx="2017">
                  <c:v>0.71677083333333336</c:v>
                </c:pt>
                <c:pt idx="2018">
                  <c:v>0.71678240740740751</c:v>
                </c:pt>
                <c:pt idx="2019">
                  <c:v>0.71679398148148143</c:v>
                </c:pt>
                <c:pt idx="2020">
                  <c:v>0.71680555555555558</c:v>
                </c:pt>
                <c:pt idx="2021">
                  <c:v>0.71681712962962962</c:v>
                </c:pt>
                <c:pt idx="2022">
                  <c:v>0.71682870370370377</c:v>
                </c:pt>
                <c:pt idx="2023">
                  <c:v>0.7168402777777777</c:v>
                </c:pt>
                <c:pt idx="2024">
                  <c:v>0.71685185185185185</c:v>
                </c:pt>
                <c:pt idx="2025">
                  <c:v>0.716863425925926</c:v>
                </c:pt>
                <c:pt idx="2026">
                  <c:v>0.71687499999999993</c:v>
                </c:pt>
                <c:pt idx="2027">
                  <c:v>0.71688657407407408</c:v>
                </c:pt>
                <c:pt idx="2028">
                  <c:v>0.71689814814814812</c:v>
                </c:pt>
                <c:pt idx="2029">
                  <c:v>0.71690972222222227</c:v>
                </c:pt>
                <c:pt idx="2030">
                  <c:v>0.7169212962962962</c:v>
                </c:pt>
                <c:pt idx="2031">
                  <c:v>0.71693287037037035</c:v>
                </c:pt>
                <c:pt idx="2032">
                  <c:v>0.7169444444444445</c:v>
                </c:pt>
                <c:pt idx="2033">
                  <c:v>0.71695601851851853</c:v>
                </c:pt>
                <c:pt idx="2034">
                  <c:v>0.71696759259259257</c:v>
                </c:pt>
                <c:pt idx="2035">
                  <c:v>0.71697916666666661</c:v>
                </c:pt>
                <c:pt idx="2036">
                  <c:v>0.71699074074074076</c:v>
                </c:pt>
                <c:pt idx="2037">
                  <c:v>0.71700231481481491</c:v>
                </c:pt>
                <c:pt idx="2038">
                  <c:v>0.71701388888888884</c:v>
                </c:pt>
                <c:pt idx="2039">
                  <c:v>0.71702546296296299</c:v>
                </c:pt>
                <c:pt idx="2040">
                  <c:v>0.71703703703703703</c:v>
                </c:pt>
                <c:pt idx="2041">
                  <c:v>0.71704861111111118</c:v>
                </c:pt>
                <c:pt idx="2042">
                  <c:v>0.71706018518518511</c:v>
                </c:pt>
                <c:pt idx="2043">
                  <c:v>0.71707175925925926</c:v>
                </c:pt>
                <c:pt idx="2044">
                  <c:v>0.71708333333333341</c:v>
                </c:pt>
                <c:pt idx="2045">
                  <c:v>0.71709490740740733</c:v>
                </c:pt>
                <c:pt idx="2046">
                  <c:v>0.71710648148148148</c:v>
                </c:pt>
                <c:pt idx="2047">
                  <c:v>0.71711805555555552</c:v>
                </c:pt>
                <c:pt idx="2048">
                  <c:v>0.71712962962962967</c:v>
                </c:pt>
                <c:pt idx="2049">
                  <c:v>0.7171412037037036</c:v>
                </c:pt>
                <c:pt idx="2050">
                  <c:v>0.71715277777777775</c:v>
                </c:pt>
                <c:pt idx="2051">
                  <c:v>0.7171643518518519</c:v>
                </c:pt>
                <c:pt idx="2052">
                  <c:v>0.71717592592592594</c:v>
                </c:pt>
                <c:pt idx="2053">
                  <c:v>0.71718749999999998</c:v>
                </c:pt>
                <c:pt idx="2054">
                  <c:v>0.71719907407407402</c:v>
                </c:pt>
                <c:pt idx="2055">
                  <c:v>0.71721064814814817</c:v>
                </c:pt>
                <c:pt idx="2056">
                  <c:v>0.71722222222222232</c:v>
                </c:pt>
                <c:pt idx="2057">
                  <c:v>0.71723379629629624</c:v>
                </c:pt>
                <c:pt idx="2058">
                  <c:v>0.71724537037037039</c:v>
                </c:pt>
                <c:pt idx="2059">
                  <c:v>0.71725694444444443</c:v>
                </c:pt>
                <c:pt idx="2060">
                  <c:v>0.71726851851851858</c:v>
                </c:pt>
                <c:pt idx="2061">
                  <c:v>0.71728009259259251</c:v>
                </c:pt>
                <c:pt idx="2062">
                  <c:v>0.71729166666666666</c:v>
                </c:pt>
                <c:pt idx="2063">
                  <c:v>0.71730324074074081</c:v>
                </c:pt>
                <c:pt idx="2064">
                  <c:v>0.71731481481481485</c:v>
                </c:pt>
                <c:pt idx="2065">
                  <c:v>0.71732638888888889</c:v>
                </c:pt>
                <c:pt idx="2066">
                  <c:v>0.71733796296296293</c:v>
                </c:pt>
                <c:pt idx="2067">
                  <c:v>0.71734953703703708</c:v>
                </c:pt>
                <c:pt idx="2068">
                  <c:v>0.71736111111111101</c:v>
                </c:pt>
                <c:pt idx="2069">
                  <c:v>0.71737268518518515</c:v>
                </c:pt>
                <c:pt idx="2070">
                  <c:v>0.7173842592592593</c:v>
                </c:pt>
                <c:pt idx="2071">
                  <c:v>0.71739583333333334</c:v>
                </c:pt>
                <c:pt idx="2072">
                  <c:v>0.71740740740740738</c:v>
                </c:pt>
                <c:pt idx="2073">
                  <c:v>0.71741898148148142</c:v>
                </c:pt>
                <c:pt idx="2074">
                  <c:v>0.71743055555555557</c:v>
                </c:pt>
                <c:pt idx="2075">
                  <c:v>0.71744212962962972</c:v>
                </c:pt>
                <c:pt idx="2076">
                  <c:v>0.71745370370370365</c:v>
                </c:pt>
                <c:pt idx="2077">
                  <c:v>0.7174652777777778</c:v>
                </c:pt>
                <c:pt idx="2078">
                  <c:v>0.71747685185185184</c:v>
                </c:pt>
                <c:pt idx="2079">
                  <c:v>0.71748842592592599</c:v>
                </c:pt>
                <c:pt idx="2080">
                  <c:v>0.71749999999999992</c:v>
                </c:pt>
                <c:pt idx="2081">
                  <c:v>0.71751157407407407</c:v>
                </c:pt>
                <c:pt idx="2082">
                  <c:v>0.71752314814814822</c:v>
                </c:pt>
                <c:pt idx="2083">
                  <c:v>0.71753472222222225</c:v>
                </c:pt>
                <c:pt idx="2084">
                  <c:v>0.71754629629629629</c:v>
                </c:pt>
                <c:pt idx="2085">
                  <c:v>0.71755787037037033</c:v>
                </c:pt>
                <c:pt idx="2086">
                  <c:v>0.71756944444444448</c:v>
                </c:pt>
                <c:pt idx="2087">
                  <c:v>0.71758101851851841</c:v>
                </c:pt>
                <c:pt idx="2088">
                  <c:v>0.71759259259259256</c:v>
                </c:pt>
                <c:pt idx="2089">
                  <c:v>0.71760416666666671</c:v>
                </c:pt>
                <c:pt idx="2090">
                  <c:v>0.71761574074074075</c:v>
                </c:pt>
                <c:pt idx="2091">
                  <c:v>0.71762731481481479</c:v>
                </c:pt>
                <c:pt idx="2092">
                  <c:v>0.71763888888888883</c:v>
                </c:pt>
                <c:pt idx="2093">
                  <c:v>0.71765046296296298</c:v>
                </c:pt>
                <c:pt idx="2094">
                  <c:v>0.71766203703703713</c:v>
                </c:pt>
                <c:pt idx="2095">
                  <c:v>0.71767361111111105</c:v>
                </c:pt>
                <c:pt idx="2096">
                  <c:v>0.7176851851851852</c:v>
                </c:pt>
                <c:pt idx="2097">
                  <c:v>0.71769675925925924</c:v>
                </c:pt>
                <c:pt idx="2098">
                  <c:v>0.71770833333333339</c:v>
                </c:pt>
                <c:pt idx="2099">
                  <c:v>0.71771990740740732</c:v>
                </c:pt>
                <c:pt idx="2100">
                  <c:v>0.71773148148148147</c:v>
                </c:pt>
                <c:pt idx="2101">
                  <c:v>0.71774305555555562</c:v>
                </c:pt>
                <c:pt idx="2102">
                  <c:v>0.71775462962962966</c:v>
                </c:pt>
                <c:pt idx="2103">
                  <c:v>0.7177662037037037</c:v>
                </c:pt>
                <c:pt idx="2104">
                  <c:v>0.71777777777777774</c:v>
                </c:pt>
                <c:pt idx="2105">
                  <c:v>0.71778935185185189</c:v>
                </c:pt>
                <c:pt idx="2106">
                  <c:v>0.71780092592592604</c:v>
                </c:pt>
                <c:pt idx="2107">
                  <c:v>0.71781249999999996</c:v>
                </c:pt>
                <c:pt idx="2108">
                  <c:v>0.71782407407407411</c:v>
                </c:pt>
                <c:pt idx="2109">
                  <c:v>0.71783564814814815</c:v>
                </c:pt>
                <c:pt idx="2110">
                  <c:v>0.71784722222222219</c:v>
                </c:pt>
                <c:pt idx="2111">
                  <c:v>0.71785879629629623</c:v>
                </c:pt>
                <c:pt idx="2112">
                  <c:v>0.71787037037037038</c:v>
                </c:pt>
                <c:pt idx="2113">
                  <c:v>0.71788194444444453</c:v>
                </c:pt>
                <c:pt idx="2114">
                  <c:v>0.71789351851851846</c:v>
                </c:pt>
                <c:pt idx="2115">
                  <c:v>0.71790509259259261</c:v>
                </c:pt>
                <c:pt idx="2116">
                  <c:v>0.71791666666666665</c:v>
                </c:pt>
                <c:pt idx="2117">
                  <c:v>0.7179282407407408</c:v>
                </c:pt>
                <c:pt idx="2118">
                  <c:v>0.71793981481481473</c:v>
                </c:pt>
                <c:pt idx="2119">
                  <c:v>0.71795138888888888</c:v>
                </c:pt>
                <c:pt idx="2120">
                  <c:v>0.71796296296296302</c:v>
                </c:pt>
                <c:pt idx="2121">
                  <c:v>0.71797453703703706</c:v>
                </c:pt>
                <c:pt idx="2122">
                  <c:v>0.7179861111111111</c:v>
                </c:pt>
                <c:pt idx="2123">
                  <c:v>0.71799768518518514</c:v>
                </c:pt>
                <c:pt idx="2124">
                  <c:v>0.71800925925925929</c:v>
                </c:pt>
                <c:pt idx="2125">
                  <c:v>0.71802083333333344</c:v>
                </c:pt>
                <c:pt idx="2126">
                  <c:v>0.71803240740740737</c:v>
                </c:pt>
                <c:pt idx="2127">
                  <c:v>0.71804398148148152</c:v>
                </c:pt>
                <c:pt idx="2128">
                  <c:v>0.71805555555555556</c:v>
                </c:pt>
                <c:pt idx="2129">
                  <c:v>0.7180671296296296</c:v>
                </c:pt>
                <c:pt idx="2130">
                  <c:v>0.71807870370370364</c:v>
                </c:pt>
                <c:pt idx="2131">
                  <c:v>0.71809027777777779</c:v>
                </c:pt>
                <c:pt idx="2132">
                  <c:v>0.71810185185185194</c:v>
                </c:pt>
                <c:pt idx="2133">
                  <c:v>0.71811342592592586</c:v>
                </c:pt>
                <c:pt idx="2134">
                  <c:v>0.71812500000000001</c:v>
                </c:pt>
                <c:pt idx="2135">
                  <c:v>0.71813657407407405</c:v>
                </c:pt>
                <c:pt idx="2136">
                  <c:v>0.7181481481481482</c:v>
                </c:pt>
                <c:pt idx="2137">
                  <c:v>0.71815972222222213</c:v>
                </c:pt>
                <c:pt idx="2138">
                  <c:v>0.71817129629629628</c:v>
                </c:pt>
                <c:pt idx="2139">
                  <c:v>0.71818287037037043</c:v>
                </c:pt>
                <c:pt idx="2140">
                  <c:v>0.71819444444444447</c:v>
                </c:pt>
                <c:pt idx="2141">
                  <c:v>0.71820601851851851</c:v>
                </c:pt>
                <c:pt idx="2142">
                  <c:v>0.71821759259259255</c:v>
                </c:pt>
                <c:pt idx="2143">
                  <c:v>0.7182291666666667</c:v>
                </c:pt>
                <c:pt idx="2144">
                  <c:v>0.71824074074074085</c:v>
                </c:pt>
                <c:pt idx="2145">
                  <c:v>0.71825231481481477</c:v>
                </c:pt>
                <c:pt idx="2146">
                  <c:v>0.71826388888888892</c:v>
                </c:pt>
                <c:pt idx="2147">
                  <c:v>0.71827546296296296</c:v>
                </c:pt>
                <c:pt idx="2148">
                  <c:v>0.718287037037037</c:v>
                </c:pt>
                <c:pt idx="2149">
                  <c:v>0.71829861111111104</c:v>
                </c:pt>
                <c:pt idx="2150">
                  <c:v>0.71831018518518519</c:v>
                </c:pt>
                <c:pt idx="2151">
                  <c:v>0.71832175925925934</c:v>
                </c:pt>
                <c:pt idx="2152">
                  <c:v>0.71833333333333327</c:v>
                </c:pt>
                <c:pt idx="2153">
                  <c:v>0.71834490740740742</c:v>
                </c:pt>
                <c:pt idx="2154">
                  <c:v>0.71835648148148146</c:v>
                </c:pt>
                <c:pt idx="2155">
                  <c:v>0.71836805555555561</c:v>
                </c:pt>
                <c:pt idx="2156">
                  <c:v>0.71837962962962953</c:v>
                </c:pt>
                <c:pt idx="2157">
                  <c:v>0.71839120370370368</c:v>
                </c:pt>
                <c:pt idx="2158">
                  <c:v>0.71840277777777783</c:v>
                </c:pt>
                <c:pt idx="2159">
                  <c:v>0.71841435185185187</c:v>
                </c:pt>
                <c:pt idx="2160">
                  <c:v>0.71842592592592591</c:v>
                </c:pt>
                <c:pt idx="2161">
                  <c:v>0.71843749999999995</c:v>
                </c:pt>
                <c:pt idx="2162">
                  <c:v>0.7184490740740741</c:v>
                </c:pt>
                <c:pt idx="2163">
                  <c:v>0.71846064814814825</c:v>
                </c:pt>
                <c:pt idx="2164">
                  <c:v>0.71847222222222218</c:v>
                </c:pt>
                <c:pt idx="2165">
                  <c:v>0.71848379629629633</c:v>
                </c:pt>
                <c:pt idx="2166">
                  <c:v>0.71849537037037037</c:v>
                </c:pt>
                <c:pt idx="2167">
                  <c:v>0.71850694444444452</c:v>
                </c:pt>
                <c:pt idx="2168">
                  <c:v>0.71851851851851845</c:v>
                </c:pt>
                <c:pt idx="2169">
                  <c:v>0.7185300925925926</c:v>
                </c:pt>
                <c:pt idx="2170">
                  <c:v>0.71854166666666675</c:v>
                </c:pt>
                <c:pt idx="2171">
                  <c:v>0.71855324074074067</c:v>
                </c:pt>
                <c:pt idx="2172">
                  <c:v>0.71856481481481482</c:v>
                </c:pt>
                <c:pt idx="2173">
                  <c:v>0.71857638888888886</c:v>
                </c:pt>
                <c:pt idx="2174">
                  <c:v>0.71858796296296301</c:v>
                </c:pt>
                <c:pt idx="2175">
                  <c:v>0.71859953703703694</c:v>
                </c:pt>
                <c:pt idx="2176">
                  <c:v>0.71861111111111109</c:v>
                </c:pt>
                <c:pt idx="2177">
                  <c:v>0.71862268518518524</c:v>
                </c:pt>
                <c:pt idx="2178">
                  <c:v>0.71863425925925928</c:v>
                </c:pt>
                <c:pt idx="2179">
                  <c:v>0.71864583333333332</c:v>
                </c:pt>
                <c:pt idx="2180">
                  <c:v>0.71865740740740736</c:v>
                </c:pt>
                <c:pt idx="2181">
                  <c:v>0.71866898148148151</c:v>
                </c:pt>
                <c:pt idx="2182">
                  <c:v>0.71868055555555566</c:v>
                </c:pt>
                <c:pt idx="2183">
                  <c:v>0.71869212962962958</c:v>
                </c:pt>
                <c:pt idx="2184">
                  <c:v>0.71870370370370373</c:v>
                </c:pt>
                <c:pt idx="2185">
                  <c:v>0.71871527777777777</c:v>
                </c:pt>
                <c:pt idx="2186">
                  <c:v>0.71872685185185192</c:v>
                </c:pt>
                <c:pt idx="2187">
                  <c:v>0.71873842592592585</c:v>
                </c:pt>
                <c:pt idx="2188">
                  <c:v>0.71875</c:v>
                </c:pt>
                <c:pt idx="2189">
                  <c:v>0.71876157407407415</c:v>
                </c:pt>
                <c:pt idx="2190">
                  <c:v>0.71877314814814808</c:v>
                </c:pt>
                <c:pt idx="2191">
                  <c:v>0.71878472222222223</c:v>
                </c:pt>
                <c:pt idx="2192">
                  <c:v>0.71879629629629627</c:v>
                </c:pt>
                <c:pt idx="2193">
                  <c:v>0.71880787037037042</c:v>
                </c:pt>
                <c:pt idx="2194">
                  <c:v>0.71881944444444434</c:v>
                </c:pt>
                <c:pt idx="2195">
                  <c:v>0.71883101851851849</c:v>
                </c:pt>
                <c:pt idx="2196">
                  <c:v>0.71884259259259264</c:v>
                </c:pt>
                <c:pt idx="2197">
                  <c:v>0.71885416666666668</c:v>
                </c:pt>
                <c:pt idx="2198">
                  <c:v>0.71886574074074072</c:v>
                </c:pt>
                <c:pt idx="2199">
                  <c:v>0.71887731481481476</c:v>
                </c:pt>
                <c:pt idx="2200">
                  <c:v>0.71888888888888891</c:v>
                </c:pt>
                <c:pt idx="2201">
                  <c:v>0.71890046296296306</c:v>
                </c:pt>
                <c:pt idx="2202">
                  <c:v>0.71891203703703699</c:v>
                </c:pt>
                <c:pt idx="2203">
                  <c:v>0.71892361111111114</c:v>
                </c:pt>
                <c:pt idx="2204">
                  <c:v>0.71893518518518518</c:v>
                </c:pt>
                <c:pt idx="2205">
                  <c:v>0.71894675925925933</c:v>
                </c:pt>
                <c:pt idx="2206">
                  <c:v>0.71895833333333325</c:v>
                </c:pt>
                <c:pt idx="2207">
                  <c:v>0.7189699074074074</c:v>
                </c:pt>
                <c:pt idx="2208">
                  <c:v>0.71898148148148155</c:v>
                </c:pt>
                <c:pt idx="2209">
                  <c:v>0.71899305555555548</c:v>
                </c:pt>
                <c:pt idx="2210">
                  <c:v>0.71900462962962963</c:v>
                </c:pt>
                <c:pt idx="2211">
                  <c:v>0.71901620370370367</c:v>
                </c:pt>
                <c:pt idx="2212">
                  <c:v>0.71902777777777782</c:v>
                </c:pt>
                <c:pt idx="2213">
                  <c:v>0.71903935185185175</c:v>
                </c:pt>
                <c:pt idx="2214">
                  <c:v>0.7190509259259259</c:v>
                </c:pt>
                <c:pt idx="2215">
                  <c:v>0.71906250000000005</c:v>
                </c:pt>
                <c:pt idx="2216">
                  <c:v>0.71907407407407409</c:v>
                </c:pt>
                <c:pt idx="2217">
                  <c:v>0.71908564814814813</c:v>
                </c:pt>
                <c:pt idx="2218">
                  <c:v>0.71909722222222217</c:v>
                </c:pt>
                <c:pt idx="2219">
                  <c:v>0.71910879629629632</c:v>
                </c:pt>
                <c:pt idx="2220">
                  <c:v>0.71912037037037047</c:v>
                </c:pt>
                <c:pt idx="2221">
                  <c:v>0.71913194444444439</c:v>
                </c:pt>
                <c:pt idx="2222">
                  <c:v>0.71914351851851854</c:v>
                </c:pt>
                <c:pt idx="2223">
                  <c:v>0.71915509259259258</c:v>
                </c:pt>
                <c:pt idx="2224">
                  <c:v>0.71916666666666673</c:v>
                </c:pt>
                <c:pt idx="2225">
                  <c:v>0.71917824074074066</c:v>
                </c:pt>
                <c:pt idx="2226">
                  <c:v>0.71918981481481481</c:v>
                </c:pt>
                <c:pt idx="2227">
                  <c:v>0.71920138888888896</c:v>
                </c:pt>
                <c:pt idx="2228">
                  <c:v>0.719212962962963</c:v>
                </c:pt>
                <c:pt idx="2229">
                  <c:v>0.71922453703703704</c:v>
                </c:pt>
                <c:pt idx="2230">
                  <c:v>0.71923611111111108</c:v>
                </c:pt>
                <c:pt idx="2231">
                  <c:v>0.71924768518518523</c:v>
                </c:pt>
                <c:pt idx="2232">
                  <c:v>0.71925925925925915</c:v>
                </c:pt>
                <c:pt idx="2233">
                  <c:v>0.7192708333333333</c:v>
                </c:pt>
                <c:pt idx="2234">
                  <c:v>0.71928240740740745</c:v>
                </c:pt>
                <c:pt idx="2235">
                  <c:v>0.71929398148148149</c:v>
                </c:pt>
                <c:pt idx="2236">
                  <c:v>0.71930555555555553</c:v>
                </c:pt>
                <c:pt idx="2237">
                  <c:v>0.71931712962962957</c:v>
                </c:pt>
                <c:pt idx="2238">
                  <c:v>0.71932870370370372</c:v>
                </c:pt>
                <c:pt idx="2239">
                  <c:v>0.71934027777777787</c:v>
                </c:pt>
                <c:pt idx="2240">
                  <c:v>0.7193518518518518</c:v>
                </c:pt>
                <c:pt idx="2241">
                  <c:v>0.71936342592592595</c:v>
                </c:pt>
                <c:pt idx="2242">
                  <c:v>0.71937499999999999</c:v>
                </c:pt>
                <c:pt idx="2243">
                  <c:v>0.71938657407407414</c:v>
                </c:pt>
                <c:pt idx="2244">
                  <c:v>0.71939814814814806</c:v>
                </c:pt>
                <c:pt idx="2245">
                  <c:v>0.71940972222222221</c:v>
                </c:pt>
                <c:pt idx="2246">
                  <c:v>0.71942129629629636</c:v>
                </c:pt>
                <c:pt idx="2247">
                  <c:v>0.7194328703703704</c:v>
                </c:pt>
                <c:pt idx="2248">
                  <c:v>0.71944444444444444</c:v>
                </c:pt>
                <c:pt idx="2249">
                  <c:v>0.71945601851851848</c:v>
                </c:pt>
                <c:pt idx="2250">
                  <c:v>0.71946759259259263</c:v>
                </c:pt>
                <c:pt idx="2251">
                  <c:v>0.71947916666666656</c:v>
                </c:pt>
                <c:pt idx="2252">
                  <c:v>0.71949074074074071</c:v>
                </c:pt>
                <c:pt idx="2253">
                  <c:v>0.71950231481481486</c:v>
                </c:pt>
                <c:pt idx="2254">
                  <c:v>0.7195138888888889</c:v>
                </c:pt>
                <c:pt idx="2255">
                  <c:v>0.71952546296296294</c:v>
                </c:pt>
                <c:pt idx="2256">
                  <c:v>0.71953703703703698</c:v>
                </c:pt>
                <c:pt idx="2257">
                  <c:v>0.71954861111111112</c:v>
                </c:pt>
                <c:pt idx="2258">
                  <c:v>0.71956018518518527</c:v>
                </c:pt>
                <c:pt idx="2259">
                  <c:v>0.7195717592592592</c:v>
                </c:pt>
                <c:pt idx="2260">
                  <c:v>0.71958333333333335</c:v>
                </c:pt>
                <c:pt idx="2261">
                  <c:v>0.71959490740740739</c:v>
                </c:pt>
                <c:pt idx="2262">
                  <c:v>0.71960648148148154</c:v>
                </c:pt>
                <c:pt idx="2263">
                  <c:v>0.71961805555555547</c:v>
                </c:pt>
                <c:pt idx="2264">
                  <c:v>0.71962962962962962</c:v>
                </c:pt>
                <c:pt idx="2265">
                  <c:v>0.71964120370370377</c:v>
                </c:pt>
                <c:pt idx="2266">
                  <c:v>0.71965277777777781</c:v>
                </c:pt>
                <c:pt idx="2267">
                  <c:v>0.71966435185185185</c:v>
                </c:pt>
                <c:pt idx="2268">
                  <c:v>0.71967592592592589</c:v>
                </c:pt>
                <c:pt idx="2269">
                  <c:v>0.71968750000000004</c:v>
                </c:pt>
                <c:pt idx="2270">
                  <c:v>0.71969907407407396</c:v>
                </c:pt>
                <c:pt idx="2271">
                  <c:v>0.71971064814814811</c:v>
                </c:pt>
                <c:pt idx="2272">
                  <c:v>0.71972222222222226</c:v>
                </c:pt>
                <c:pt idx="2273">
                  <c:v>0.7197337962962963</c:v>
                </c:pt>
                <c:pt idx="2274">
                  <c:v>0.71974537037037034</c:v>
                </c:pt>
                <c:pt idx="2275">
                  <c:v>0.71975694444444438</c:v>
                </c:pt>
                <c:pt idx="2276">
                  <c:v>0.71976851851851853</c:v>
                </c:pt>
                <c:pt idx="2277">
                  <c:v>0.71978009259259268</c:v>
                </c:pt>
                <c:pt idx="2278">
                  <c:v>0.71979166666666661</c:v>
                </c:pt>
                <c:pt idx="2279">
                  <c:v>0.71980324074074076</c:v>
                </c:pt>
                <c:pt idx="2280">
                  <c:v>0.7198148148148148</c:v>
                </c:pt>
                <c:pt idx="2281">
                  <c:v>0.71982638888888895</c:v>
                </c:pt>
                <c:pt idx="2282">
                  <c:v>0.71983796296296287</c:v>
                </c:pt>
                <c:pt idx="2283">
                  <c:v>0.71984953703703702</c:v>
                </c:pt>
                <c:pt idx="2284">
                  <c:v>0.71986111111111117</c:v>
                </c:pt>
                <c:pt idx="2285">
                  <c:v>0.71987268518518521</c:v>
                </c:pt>
                <c:pt idx="2286">
                  <c:v>0.71988425925925925</c:v>
                </c:pt>
                <c:pt idx="2287">
                  <c:v>0.71989583333333329</c:v>
                </c:pt>
                <c:pt idx="2288">
                  <c:v>0.71990740740740744</c:v>
                </c:pt>
                <c:pt idx="2289">
                  <c:v>0.71991898148148159</c:v>
                </c:pt>
                <c:pt idx="2290">
                  <c:v>0.71993055555555552</c:v>
                </c:pt>
                <c:pt idx="2291">
                  <c:v>0.71994212962962967</c:v>
                </c:pt>
                <c:pt idx="2292">
                  <c:v>0.71995370370370371</c:v>
                </c:pt>
                <c:pt idx="2293">
                  <c:v>0.71996527777777775</c:v>
                </c:pt>
                <c:pt idx="2294">
                  <c:v>0.71997685185185178</c:v>
                </c:pt>
                <c:pt idx="2295">
                  <c:v>0.71998842592592593</c:v>
                </c:pt>
                <c:pt idx="2296">
                  <c:v>0.72000000000000008</c:v>
                </c:pt>
                <c:pt idx="2297">
                  <c:v>0.72001157407407401</c:v>
                </c:pt>
                <c:pt idx="2298">
                  <c:v>0.72002314814814816</c:v>
                </c:pt>
                <c:pt idx="2299">
                  <c:v>0.7200347222222222</c:v>
                </c:pt>
                <c:pt idx="2300">
                  <c:v>0.72004629629629635</c:v>
                </c:pt>
                <c:pt idx="2301">
                  <c:v>0.72005787037037028</c:v>
                </c:pt>
                <c:pt idx="2302">
                  <c:v>0.72006944444444443</c:v>
                </c:pt>
                <c:pt idx="2303">
                  <c:v>0.72008101851851858</c:v>
                </c:pt>
                <c:pt idx="2304">
                  <c:v>0.72009259259259262</c:v>
                </c:pt>
                <c:pt idx="2305">
                  <c:v>0.72010416666666666</c:v>
                </c:pt>
                <c:pt idx="2306">
                  <c:v>0.7201157407407407</c:v>
                </c:pt>
                <c:pt idx="2307">
                  <c:v>0.72012731481481485</c:v>
                </c:pt>
                <c:pt idx="2308">
                  <c:v>0.72013888888888899</c:v>
                </c:pt>
                <c:pt idx="2309">
                  <c:v>0.72015046296296292</c:v>
                </c:pt>
                <c:pt idx="2310">
                  <c:v>0.72016203703703707</c:v>
                </c:pt>
                <c:pt idx="2311">
                  <c:v>0.72017361111111111</c:v>
                </c:pt>
                <c:pt idx="2312">
                  <c:v>0.72018518518518515</c:v>
                </c:pt>
                <c:pt idx="2313">
                  <c:v>0.72019675925925919</c:v>
                </c:pt>
                <c:pt idx="2314">
                  <c:v>0.72020833333333334</c:v>
                </c:pt>
                <c:pt idx="2315">
                  <c:v>0.72021990740740749</c:v>
                </c:pt>
                <c:pt idx="2316">
                  <c:v>0.72023148148148142</c:v>
                </c:pt>
                <c:pt idx="2317">
                  <c:v>0.72024305555555557</c:v>
                </c:pt>
                <c:pt idx="2318">
                  <c:v>0.72025462962962961</c:v>
                </c:pt>
                <c:pt idx="2319">
                  <c:v>0.72026620370370376</c:v>
                </c:pt>
                <c:pt idx="2320">
                  <c:v>0.72027777777777768</c:v>
                </c:pt>
                <c:pt idx="2321">
                  <c:v>0.72028935185185183</c:v>
                </c:pt>
                <c:pt idx="2322">
                  <c:v>0.72030092592592598</c:v>
                </c:pt>
                <c:pt idx="2323">
                  <c:v>0.72031250000000002</c:v>
                </c:pt>
                <c:pt idx="2324">
                  <c:v>0.72032407407407406</c:v>
                </c:pt>
                <c:pt idx="2325">
                  <c:v>0.7203356481481481</c:v>
                </c:pt>
                <c:pt idx="2326">
                  <c:v>0.72034722222222225</c:v>
                </c:pt>
                <c:pt idx="2327">
                  <c:v>0.7203587962962964</c:v>
                </c:pt>
                <c:pt idx="2328">
                  <c:v>0.72037037037037033</c:v>
                </c:pt>
                <c:pt idx="2329">
                  <c:v>0.72038194444444448</c:v>
                </c:pt>
                <c:pt idx="2330">
                  <c:v>0.72039351851851852</c:v>
                </c:pt>
                <c:pt idx="2331">
                  <c:v>0.72040509259259267</c:v>
                </c:pt>
                <c:pt idx="2332">
                  <c:v>0.72041666666666659</c:v>
                </c:pt>
                <c:pt idx="2333">
                  <c:v>0.72042824074074074</c:v>
                </c:pt>
                <c:pt idx="2334">
                  <c:v>0.72043981481481489</c:v>
                </c:pt>
                <c:pt idx="2335">
                  <c:v>0.72045138888888882</c:v>
                </c:pt>
                <c:pt idx="2336">
                  <c:v>0.72046296296296297</c:v>
                </c:pt>
                <c:pt idx="2337">
                  <c:v>0.72047453703703701</c:v>
                </c:pt>
                <c:pt idx="2338">
                  <c:v>0.72048611111111116</c:v>
                </c:pt>
                <c:pt idx="2339">
                  <c:v>0.72049768518518509</c:v>
                </c:pt>
                <c:pt idx="2340">
                  <c:v>0.72050925925925924</c:v>
                </c:pt>
                <c:pt idx="2341">
                  <c:v>0.72052083333333339</c:v>
                </c:pt>
                <c:pt idx="2342">
                  <c:v>0.72053240740740743</c:v>
                </c:pt>
                <c:pt idx="2343">
                  <c:v>0.72054398148148147</c:v>
                </c:pt>
                <c:pt idx="2344">
                  <c:v>0.7205555555555555</c:v>
                </c:pt>
                <c:pt idx="2345">
                  <c:v>0.72056712962962965</c:v>
                </c:pt>
                <c:pt idx="2346">
                  <c:v>0.7205787037037038</c:v>
                </c:pt>
                <c:pt idx="2347">
                  <c:v>0.72059027777777773</c:v>
                </c:pt>
                <c:pt idx="2348">
                  <c:v>0.72060185185185188</c:v>
                </c:pt>
                <c:pt idx="2349">
                  <c:v>0.72061342592592592</c:v>
                </c:pt>
                <c:pt idx="2350">
                  <c:v>0.72062500000000007</c:v>
                </c:pt>
                <c:pt idx="2351">
                  <c:v>0.720636574074074</c:v>
                </c:pt>
                <c:pt idx="2352">
                  <c:v>0.72064814814814815</c:v>
                </c:pt>
                <c:pt idx="2353">
                  <c:v>0.7206597222222223</c:v>
                </c:pt>
                <c:pt idx="2354">
                  <c:v>0.72067129629629623</c:v>
                </c:pt>
                <c:pt idx="2355">
                  <c:v>0.72068287037037038</c:v>
                </c:pt>
                <c:pt idx="2356">
                  <c:v>0.72069444444444442</c:v>
                </c:pt>
                <c:pt idx="2357">
                  <c:v>0.72070601851851857</c:v>
                </c:pt>
                <c:pt idx="2358">
                  <c:v>0.72071759259259249</c:v>
                </c:pt>
                <c:pt idx="2359">
                  <c:v>0.72072916666666664</c:v>
                </c:pt>
                <c:pt idx="2360">
                  <c:v>0.72074074074074079</c:v>
                </c:pt>
                <c:pt idx="2361">
                  <c:v>0.72075231481481483</c:v>
                </c:pt>
                <c:pt idx="2362">
                  <c:v>0.72076388888888887</c:v>
                </c:pt>
                <c:pt idx="2363">
                  <c:v>0.72077546296296291</c:v>
                </c:pt>
                <c:pt idx="2364">
                  <c:v>0.72078703703703706</c:v>
                </c:pt>
                <c:pt idx="2365">
                  <c:v>0.72079861111111121</c:v>
                </c:pt>
                <c:pt idx="2366">
                  <c:v>0.72081018518518514</c:v>
                </c:pt>
                <c:pt idx="2367">
                  <c:v>0.72082175925925929</c:v>
                </c:pt>
                <c:pt idx="2368">
                  <c:v>0.72083333333333333</c:v>
                </c:pt>
                <c:pt idx="2369">
                  <c:v>0.72084490740740748</c:v>
                </c:pt>
                <c:pt idx="2370">
                  <c:v>0.7208564814814814</c:v>
                </c:pt>
                <c:pt idx="2371">
                  <c:v>0.72086805555555555</c:v>
                </c:pt>
                <c:pt idx="2372">
                  <c:v>0.7208796296296297</c:v>
                </c:pt>
                <c:pt idx="2373">
                  <c:v>0.72089120370370363</c:v>
                </c:pt>
                <c:pt idx="2374">
                  <c:v>0.72090277777777778</c:v>
                </c:pt>
                <c:pt idx="2375">
                  <c:v>0.72091435185185182</c:v>
                </c:pt>
                <c:pt idx="2376">
                  <c:v>0.72092592592592597</c:v>
                </c:pt>
                <c:pt idx="2377">
                  <c:v>0.7209374999999999</c:v>
                </c:pt>
                <c:pt idx="2378">
                  <c:v>0.72094907407407405</c:v>
                </c:pt>
                <c:pt idx="2379">
                  <c:v>0.7209606481481482</c:v>
                </c:pt>
                <c:pt idx="2380">
                  <c:v>0.72097222222222224</c:v>
                </c:pt>
                <c:pt idx="2381">
                  <c:v>0.72098379629629628</c:v>
                </c:pt>
                <c:pt idx="2382">
                  <c:v>0.72099537037037031</c:v>
                </c:pt>
                <c:pt idx="2383">
                  <c:v>0.72100694444444446</c:v>
                </c:pt>
                <c:pt idx="2384">
                  <c:v>0.72101851851851861</c:v>
                </c:pt>
                <c:pt idx="2385">
                  <c:v>0.72103009259259254</c:v>
                </c:pt>
                <c:pt idx="2386">
                  <c:v>0.72104166666666669</c:v>
                </c:pt>
                <c:pt idx="2387">
                  <c:v>0.72105324074074073</c:v>
                </c:pt>
                <c:pt idx="2388">
                  <c:v>0.72106481481481488</c:v>
                </c:pt>
                <c:pt idx="2389">
                  <c:v>0.72107638888888881</c:v>
                </c:pt>
                <c:pt idx="2390">
                  <c:v>0.72108796296296296</c:v>
                </c:pt>
                <c:pt idx="2391">
                  <c:v>0.72109953703703711</c:v>
                </c:pt>
                <c:pt idx="2392">
                  <c:v>0.72111111111111104</c:v>
                </c:pt>
                <c:pt idx="2393">
                  <c:v>0.72112268518518519</c:v>
                </c:pt>
                <c:pt idx="2394">
                  <c:v>0.72113425925925922</c:v>
                </c:pt>
                <c:pt idx="2395">
                  <c:v>0.72114583333333337</c:v>
                </c:pt>
                <c:pt idx="2396">
                  <c:v>0.7211574074074073</c:v>
                </c:pt>
                <c:pt idx="2397">
                  <c:v>0.72116898148148145</c:v>
                </c:pt>
                <c:pt idx="2398">
                  <c:v>0.7211805555555556</c:v>
                </c:pt>
                <c:pt idx="2399">
                  <c:v>0.72119212962962964</c:v>
                </c:pt>
                <c:pt idx="2400">
                  <c:v>0.72120370370370368</c:v>
                </c:pt>
                <c:pt idx="2401">
                  <c:v>0.72121527777777772</c:v>
                </c:pt>
                <c:pt idx="2402">
                  <c:v>0.72122685185185187</c:v>
                </c:pt>
                <c:pt idx="2403">
                  <c:v>0.72123842592592602</c:v>
                </c:pt>
                <c:pt idx="2404">
                  <c:v>0.72124999999999995</c:v>
                </c:pt>
                <c:pt idx="2405">
                  <c:v>0.7212615740740741</c:v>
                </c:pt>
                <c:pt idx="2406">
                  <c:v>0.72127314814814814</c:v>
                </c:pt>
                <c:pt idx="2407">
                  <c:v>0.72128472222222229</c:v>
                </c:pt>
                <c:pt idx="2408">
                  <c:v>0.72129629629629621</c:v>
                </c:pt>
                <c:pt idx="2409">
                  <c:v>0.72130787037037036</c:v>
                </c:pt>
                <c:pt idx="2410">
                  <c:v>0.72131944444444451</c:v>
                </c:pt>
                <c:pt idx="2411">
                  <c:v>0.72133101851851855</c:v>
                </c:pt>
                <c:pt idx="2412">
                  <c:v>0.72134259259259259</c:v>
                </c:pt>
                <c:pt idx="2413">
                  <c:v>0.72135416666666663</c:v>
                </c:pt>
                <c:pt idx="2414">
                  <c:v>0.72136574074074078</c:v>
                </c:pt>
                <c:pt idx="2415">
                  <c:v>0.72137731481481471</c:v>
                </c:pt>
                <c:pt idx="2416">
                  <c:v>0.72138888888888886</c:v>
                </c:pt>
                <c:pt idx="2417">
                  <c:v>0.72140046296296301</c:v>
                </c:pt>
                <c:pt idx="2418">
                  <c:v>0.72141203703703705</c:v>
                </c:pt>
                <c:pt idx="2419">
                  <c:v>0.72142361111111108</c:v>
                </c:pt>
                <c:pt idx="2420">
                  <c:v>0.72143518518518512</c:v>
                </c:pt>
                <c:pt idx="2421">
                  <c:v>0.72144675925925927</c:v>
                </c:pt>
                <c:pt idx="2422">
                  <c:v>0.72145833333333342</c:v>
                </c:pt>
                <c:pt idx="2423">
                  <c:v>0.72146990740740735</c:v>
                </c:pt>
                <c:pt idx="2424">
                  <c:v>0.7214814814814815</c:v>
                </c:pt>
                <c:pt idx="2425">
                  <c:v>0.72149305555555554</c:v>
                </c:pt>
                <c:pt idx="2426">
                  <c:v>0.72150462962962969</c:v>
                </c:pt>
                <c:pt idx="2427">
                  <c:v>0.72151620370370362</c:v>
                </c:pt>
                <c:pt idx="2428">
                  <c:v>0.72152777777777777</c:v>
                </c:pt>
                <c:pt idx="2429">
                  <c:v>0.72153935185185192</c:v>
                </c:pt>
                <c:pt idx="2430">
                  <c:v>0.72155092592592596</c:v>
                </c:pt>
                <c:pt idx="2431">
                  <c:v>0.7215625</c:v>
                </c:pt>
                <c:pt idx="2432">
                  <c:v>0.72157407407407403</c:v>
                </c:pt>
                <c:pt idx="2433">
                  <c:v>0.72158564814814818</c:v>
                </c:pt>
                <c:pt idx="2434">
                  <c:v>0.72159722222222233</c:v>
                </c:pt>
                <c:pt idx="2435">
                  <c:v>0.72160879629629626</c:v>
                </c:pt>
                <c:pt idx="2436">
                  <c:v>0.72162037037037041</c:v>
                </c:pt>
                <c:pt idx="2437">
                  <c:v>0.72163194444444445</c:v>
                </c:pt>
                <c:pt idx="2438">
                  <c:v>0.72164351851851849</c:v>
                </c:pt>
                <c:pt idx="2439">
                  <c:v>0.72165509259259253</c:v>
                </c:pt>
                <c:pt idx="2440">
                  <c:v>0.72166666666666668</c:v>
                </c:pt>
                <c:pt idx="2441">
                  <c:v>0.72167824074074083</c:v>
                </c:pt>
                <c:pt idx="2442">
                  <c:v>0.72168981481481476</c:v>
                </c:pt>
                <c:pt idx="2443">
                  <c:v>0.72170138888888891</c:v>
                </c:pt>
                <c:pt idx="2444">
                  <c:v>0.72171296296296295</c:v>
                </c:pt>
                <c:pt idx="2445">
                  <c:v>0.72172453703703709</c:v>
                </c:pt>
                <c:pt idx="2446">
                  <c:v>0.72173611111111102</c:v>
                </c:pt>
                <c:pt idx="2447">
                  <c:v>0.72174768518518517</c:v>
                </c:pt>
                <c:pt idx="2448">
                  <c:v>0.72175925925925932</c:v>
                </c:pt>
                <c:pt idx="2449">
                  <c:v>0.72177083333333336</c:v>
                </c:pt>
                <c:pt idx="2450">
                  <c:v>0.7217824074074074</c:v>
                </c:pt>
                <c:pt idx="2451">
                  <c:v>0.72179398148148144</c:v>
                </c:pt>
                <c:pt idx="2452">
                  <c:v>0.72180555555555559</c:v>
                </c:pt>
                <c:pt idx="2453">
                  <c:v>0.72181712962962974</c:v>
                </c:pt>
                <c:pt idx="2454">
                  <c:v>0.72182870370370367</c:v>
                </c:pt>
                <c:pt idx="2455">
                  <c:v>0.72184027777777782</c:v>
                </c:pt>
                <c:pt idx="2456">
                  <c:v>0.72185185185185186</c:v>
                </c:pt>
                <c:pt idx="2457">
                  <c:v>0.72186342592592589</c:v>
                </c:pt>
                <c:pt idx="2458">
                  <c:v>0.72187499999999993</c:v>
                </c:pt>
                <c:pt idx="2459">
                  <c:v>0.72188657407407408</c:v>
                </c:pt>
                <c:pt idx="2460">
                  <c:v>0.72189814814814823</c:v>
                </c:pt>
                <c:pt idx="2461">
                  <c:v>0.72190972222222216</c:v>
                </c:pt>
                <c:pt idx="2462">
                  <c:v>0.72192129629629631</c:v>
                </c:pt>
                <c:pt idx="2463">
                  <c:v>0.72193287037037035</c:v>
                </c:pt>
                <c:pt idx="2464">
                  <c:v>0.7219444444444445</c:v>
                </c:pt>
                <c:pt idx="2465">
                  <c:v>0.72195601851851843</c:v>
                </c:pt>
                <c:pt idx="2466">
                  <c:v>0.72196759259259258</c:v>
                </c:pt>
                <c:pt idx="2467">
                  <c:v>0.72197916666666673</c:v>
                </c:pt>
                <c:pt idx="2468">
                  <c:v>0.72199074074074077</c:v>
                </c:pt>
                <c:pt idx="2469">
                  <c:v>0.72200231481481481</c:v>
                </c:pt>
                <c:pt idx="2470">
                  <c:v>0.72201388888888884</c:v>
                </c:pt>
                <c:pt idx="2471">
                  <c:v>0.72202546296296299</c:v>
                </c:pt>
                <c:pt idx="2472">
                  <c:v>0.72203703703703714</c:v>
                </c:pt>
                <c:pt idx="2473">
                  <c:v>0.72204861111111107</c:v>
                </c:pt>
                <c:pt idx="2474">
                  <c:v>0.72206018518518522</c:v>
                </c:pt>
                <c:pt idx="2475">
                  <c:v>0.72207175925925926</c:v>
                </c:pt>
                <c:pt idx="2476">
                  <c:v>0.7220833333333333</c:v>
                </c:pt>
                <c:pt idx="2477">
                  <c:v>0.72209490740740734</c:v>
                </c:pt>
                <c:pt idx="2478">
                  <c:v>0.72210648148148149</c:v>
                </c:pt>
                <c:pt idx="2479">
                  <c:v>0.72211805555555564</c:v>
                </c:pt>
                <c:pt idx="2480">
                  <c:v>0.72212962962962957</c:v>
                </c:pt>
                <c:pt idx="2481">
                  <c:v>0.72214120370370372</c:v>
                </c:pt>
                <c:pt idx="2482">
                  <c:v>0.72215277777777775</c:v>
                </c:pt>
                <c:pt idx="2483">
                  <c:v>0.7221643518518519</c:v>
                </c:pt>
                <c:pt idx="2484">
                  <c:v>0.72217592592592583</c:v>
                </c:pt>
                <c:pt idx="2485">
                  <c:v>0.72218749999999998</c:v>
                </c:pt>
                <c:pt idx="2486">
                  <c:v>0.72219907407407413</c:v>
                </c:pt>
                <c:pt idx="2487">
                  <c:v>0.72221064814814817</c:v>
                </c:pt>
                <c:pt idx="2488">
                  <c:v>0.72222222222222221</c:v>
                </c:pt>
                <c:pt idx="2489">
                  <c:v>0.72223379629629625</c:v>
                </c:pt>
                <c:pt idx="2490">
                  <c:v>0.7222453703703704</c:v>
                </c:pt>
                <c:pt idx="2491">
                  <c:v>0.72225694444444455</c:v>
                </c:pt>
                <c:pt idx="2492">
                  <c:v>0.72226851851851848</c:v>
                </c:pt>
                <c:pt idx="2493">
                  <c:v>0.72228009259259263</c:v>
                </c:pt>
                <c:pt idx="2494">
                  <c:v>0.72229166666666667</c:v>
                </c:pt>
                <c:pt idx="2495">
                  <c:v>0.7223032407407407</c:v>
                </c:pt>
                <c:pt idx="2496">
                  <c:v>0.72231481481481474</c:v>
                </c:pt>
                <c:pt idx="2497">
                  <c:v>0.72232638888888889</c:v>
                </c:pt>
                <c:pt idx="2498">
                  <c:v>0.72233796296296304</c:v>
                </c:pt>
                <c:pt idx="2499">
                  <c:v>0.72234953703703697</c:v>
                </c:pt>
                <c:pt idx="2500">
                  <c:v>0.72236111111111112</c:v>
                </c:pt>
                <c:pt idx="2501">
                  <c:v>0.72237268518518516</c:v>
                </c:pt>
                <c:pt idx="2502">
                  <c:v>0.72238425925925931</c:v>
                </c:pt>
                <c:pt idx="2503">
                  <c:v>0.72239583333333324</c:v>
                </c:pt>
                <c:pt idx="2504">
                  <c:v>0.72240740740740739</c:v>
                </c:pt>
                <c:pt idx="2505">
                  <c:v>0.72241898148148154</c:v>
                </c:pt>
                <c:pt idx="2506">
                  <c:v>0.72243055555555558</c:v>
                </c:pt>
                <c:pt idx="2507">
                  <c:v>0.72244212962962961</c:v>
                </c:pt>
                <c:pt idx="2508">
                  <c:v>0.72245370370370365</c:v>
                </c:pt>
                <c:pt idx="2509">
                  <c:v>0.7224652777777778</c:v>
                </c:pt>
                <c:pt idx="2510">
                  <c:v>0.72247685185185195</c:v>
                </c:pt>
                <c:pt idx="2511">
                  <c:v>0.72248842592592588</c:v>
                </c:pt>
                <c:pt idx="2512">
                  <c:v>0.72250000000000003</c:v>
                </c:pt>
                <c:pt idx="2513">
                  <c:v>0.72251157407407407</c:v>
                </c:pt>
                <c:pt idx="2514">
                  <c:v>0.72252314814814822</c:v>
                </c:pt>
                <c:pt idx="2515">
                  <c:v>0.72253472222222215</c:v>
                </c:pt>
                <c:pt idx="2516">
                  <c:v>0.7225462962962963</c:v>
                </c:pt>
                <c:pt idx="2517">
                  <c:v>0.72255787037037045</c:v>
                </c:pt>
                <c:pt idx="2518">
                  <c:v>0.72256944444444438</c:v>
                </c:pt>
                <c:pt idx="2519">
                  <c:v>0.72258101851851853</c:v>
                </c:pt>
                <c:pt idx="2520">
                  <c:v>0.72259259259259256</c:v>
                </c:pt>
                <c:pt idx="2521">
                  <c:v>0.72260416666666671</c:v>
                </c:pt>
                <c:pt idx="2522">
                  <c:v>0.72261574074074064</c:v>
                </c:pt>
                <c:pt idx="2523">
                  <c:v>0.72262731481481479</c:v>
                </c:pt>
                <c:pt idx="2524">
                  <c:v>0.72263888888888894</c:v>
                </c:pt>
                <c:pt idx="2525">
                  <c:v>0.72265046296296298</c:v>
                </c:pt>
                <c:pt idx="2526">
                  <c:v>0.72266203703703702</c:v>
                </c:pt>
                <c:pt idx="2527">
                  <c:v>0.72267361111111106</c:v>
                </c:pt>
                <c:pt idx="2528">
                  <c:v>0.72268518518518521</c:v>
                </c:pt>
                <c:pt idx="2529">
                  <c:v>0.72269675925925936</c:v>
                </c:pt>
                <c:pt idx="2530">
                  <c:v>0.72270833333333329</c:v>
                </c:pt>
                <c:pt idx="2531">
                  <c:v>0.72271990740740744</c:v>
                </c:pt>
                <c:pt idx="2532">
                  <c:v>0.72273148148148147</c:v>
                </c:pt>
                <c:pt idx="2533">
                  <c:v>0.72274305555555562</c:v>
                </c:pt>
                <c:pt idx="2534">
                  <c:v>0.72275462962962955</c:v>
                </c:pt>
                <c:pt idx="2535">
                  <c:v>0.7227662037037037</c:v>
                </c:pt>
                <c:pt idx="2536">
                  <c:v>0.72277777777777785</c:v>
                </c:pt>
                <c:pt idx="2537">
                  <c:v>0.72278935185185178</c:v>
                </c:pt>
                <c:pt idx="2538">
                  <c:v>0.72280092592592593</c:v>
                </c:pt>
                <c:pt idx="2539">
                  <c:v>0.72281249999999997</c:v>
                </c:pt>
                <c:pt idx="2540">
                  <c:v>0.72282407407407412</c:v>
                </c:pt>
                <c:pt idx="2541">
                  <c:v>0.72283564814814805</c:v>
                </c:pt>
                <c:pt idx="2542">
                  <c:v>0.7228472222222222</c:v>
                </c:pt>
                <c:pt idx="2543">
                  <c:v>0.72285879629629635</c:v>
                </c:pt>
                <c:pt idx="2544">
                  <c:v>0.72287037037037039</c:v>
                </c:pt>
                <c:pt idx="2545">
                  <c:v>0.72288194444444442</c:v>
                </c:pt>
                <c:pt idx="2546">
                  <c:v>0.72289351851851846</c:v>
                </c:pt>
                <c:pt idx="2547">
                  <c:v>0.72290509259259261</c:v>
                </c:pt>
                <c:pt idx="2548">
                  <c:v>0.72291666666666676</c:v>
                </c:pt>
                <c:pt idx="2549">
                  <c:v>0.72292824074074069</c:v>
                </c:pt>
                <c:pt idx="2550">
                  <c:v>0.72293981481481484</c:v>
                </c:pt>
                <c:pt idx="2551">
                  <c:v>0.72295138888888888</c:v>
                </c:pt>
                <c:pt idx="2552">
                  <c:v>0.72296296296296303</c:v>
                </c:pt>
                <c:pt idx="2553">
                  <c:v>0.72297453703703696</c:v>
                </c:pt>
                <c:pt idx="2554">
                  <c:v>0.72298611111111111</c:v>
                </c:pt>
                <c:pt idx="2555">
                  <c:v>0.72299768518518526</c:v>
                </c:pt>
                <c:pt idx="2556">
                  <c:v>0.7230092592592593</c:v>
                </c:pt>
                <c:pt idx="2557">
                  <c:v>0.72302083333333333</c:v>
                </c:pt>
                <c:pt idx="2558">
                  <c:v>0.72303240740740737</c:v>
                </c:pt>
                <c:pt idx="2559">
                  <c:v>0.72304398148148152</c:v>
                </c:pt>
                <c:pt idx="2560">
                  <c:v>0.72305555555555545</c:v>
                </c:pt>
                <c:pt idx="2561">
                  <c:v>0.7230671296296296</c:v>
                </c:pt>
                <c:pt idx="2562">
                  <c:v>0.72307870370370375</c:v>
                </c:pt>
                <c:pt idx="2563">
                  <c:v>0.72309027777777779</c:v>
                </c:pt>
                <c:pt idx="2564">
                  <c:v>0.72310185185185183</c:v>
                </c:pt>
                <c:pt idx="2565">
                  <c:v>0.72311342592592587</c:v>
                </c:pt>
                <c:pt idx="2566">
                  <c:v>0.72312500000000002</c:v>
                </c:pt>
                <c:pt idx="2567">
                  <c:v>0.72313657407407417</c:v>
                </c:pt>
                <c:pt idx="2568">
                  <c:v>0.7231481481481481</c:v>
                </c:pt>
                <c:pt idx="2569">
                  <c:v>0.72315972222222225</c:v>
                </c:pt>
                <c:pt idx="2570">
                  <c:v>0.72317129629629628</c:v>
                </c:pt>
                <c:pt idx="2571">
                  <c:v>0.72318287037037043</c:v>
                </c:pt>
                <c:pt idx="2572">
                  <c:v>0.72319444444444436</c:v>
                </c:pt>
                <c:pt idx="2573">
                  <c:v>0.72320601851851851</c:v>
                </c:pt>
                <c:pt idx="2574">
                  <c:v>0.72321759259259266</c:v>
                </c:pt>
                <c:pt idx="2575">
                  <c:v>0.7232291666666667</c:v>
                </c:pt>
                <c:pt idx="2576">
                  <c:v>0.72324074074074074</c:v>
                </c:pt>
                <c:pt idx="2577">
                  <c:v>0.72325231481481478</c:v>
                </c:pt>
                <c:pt idx="2578">
                  <c:v>0.72326388888888893</c:v>
                </c:pt>
                <c:pt idx="2579">
                  <c:v>0.72327546296296286</c:v>
                </c:pt>
                <c:pt idx="2580">
                  <c:v>0.72328703703703701</c:v>
                </c:pt>
                <c:pt idx="2581">
                  <c:v>0.72329861111111116</c:v>
                </c:pt>
                <c:pt idx="2582">
                  <c:v>0.72331018518518519</c:v>
                </c:pt>
                <c:pt idx="2583">
                  <c:v>0.72332175925925923</c:v>
                </c:pt>
                <c:pt idx="2584">
                  <c:v>0.72333333333333327</c:v>
                </c:pt>
              </c:numCache>
            </c:numRef>
          </c:cat>
          <c:val>
            <c:numRef>
              <c:f>'[16.03.15_eve_road_headingley.xlsx]16.03.15_eve_road_headingley'!$G$15:$G$2599</c:f>
              <c:numCache>
                <c:formatCode>General</c:formatCode>
                <c:ptCount val="258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0</c:v>
                </c:pt>
                <c:pt idx="657">
                  <c:v>0</c:v>
                </c:pt>
                <c:pt idx="658">
                  <c:v>0</c:v>
                </c:pt>
                <c:pt idx="659">
                  <c:v>0</c:v>
                </c:pt>
                <c:pt idx="660">
                  <c:v>0</c:v>
                </c:pt>
                <c:pt idx="661">
                  <c:v>0</c:v>
                </c:pt>
                <c:pt idx="662">
                  <c:v>0</c:v>
                </c:pt>
                <c:pt idx="663">
                  <c:v>0</c:v>
                </c:pt>
                <c:pt idx="664">
                  <c:v>0</c:v>
                </c:pt>
                <c:pt idx="665">
                  <c:v>0</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1</c:v>
                </c:pt>
                <c:pt idx="1015">
                  <c:v>1</c:v>
                </c:pt>
                <c:pt idx="1016">
                  <c:v>1</c:v>
                </c:pt>
                <c:pt idx="1017">
                  <c:v>1</c:v>
                </c:pt>
                <c:pt idx="1018">
                  <c:v>1</c:v>
                </c:pt>
                <c:pt idx="1019">
                  <c:v>1</c:v>
                </c:pt>
                <c:pt idx="1020">
                  <c:v>1</c:v>
                </c:pt>
                <c:pt idx="1021">
                  <c:v>1</c:v>
                </c:pt>
                <c:pt idx="1022">
                  <c:v>1</c:v>
                </c:pt>
                <c:pt idx="1023">
                  <c:v>1</c:v>
                </c:pt>
                <c:pt idx="1024">
                  <c:v>1</c:v>
                </c:pt>
                <c:pt idx="1025">
                  <c:v>1</c:v>
                </c:pt>
                <c:pt idx="1026">
                  <c:v>1</c:v>
                </c:pt>
                <c:pt idx="1027">
                  <c:v>1</c:v>
                </c:pt>
                <c:pt idx="1028">
                  <c:v>1</c:v>
                </c:pt>
                <c:pt idx="1029">
                  <c:v>1</c:v>
                </c:pt>
                <c:pt idx="1030">
                  <c:v>1</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0</c:v>
                </c:pt>
                <c:pt idx="1464">
                  <c:v>0</c:v>
                </c:pt>
                <c:pt idx="1465">
                  <c:v>0</c:v>
                </c:pt>
                <c:pt idx="1466">
                  <c:v>0</c:v>
                </c:pt>
                <c:pt idx="1467">
                  <c:v>0</c:v>
                </c:pt>
                <c:pt idx="1468">
                  <c:v>0</c:v>
                </c:pt>
                <c:pt idx="1469">
                  <c:v>0</c:v>
                </c:pt>
                <c:pt idx="1470">
                  <c:v>0</c:v>
                </c:pt>
                <c:pt idx="1471">
                  <c:v>0</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1</c:v>
                </c:pt>
                <c:pt idx="1488">
                  <c:v>1</c:v>
                </c:pt>
                <c:pt idx="1489">
                  <c:v>1</c:v>
                </c:pt>
                <c:pt idx="1490">
                  <c:v>1</c:v>
                </c:pt>
                <c:pt idx="1491">
                  <c:v>1</c:v>
                </c:pt>
                <c:pt idx="1492">
                  <c:v>1</c:v>
                </c:pt>
                <c:pt idx="1493">
                  <c:v>1</c:v>
                </c:pt>
                <c:pt idx="1494">
                  <c:v>1</c:v>
                </c:pt>
                <c:pt idx="1495">
                  <c:v>1</c:v>
                </c:pt>
                <c:pt idx="1496">
                  <c:v>1</c:v>
                </c:pt>
                <c:pt idx="1497">
                  <c:v>1</c:v>
                </c:pt>
                <c:pt idx="1498">
                  <c:v>1</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1</c:v>
                </c:pt>
                <c:pt idx="1636">
                  <c:v>1</c:v>
                </c:pt>
                <c:pt idx="1637">
                  <c:v>1</c:v>
                </c:pt>
                <c:pt idx="1638">
                  <c:v>1</c:v>
                </c:pt>
                <c:pt idx="1639">
                  <c:v>1</c:v>
                </c:pt>
                <c:pt idx="1640">
                  <c:v>1</c:v>
                </c:pt>
                <c:pt idx="1641">
                  <c:v>1</c:v>
                </c:pt>
                <c:pt idx="1642">
                  <c:v>1</c:v>
                </c:pt>
                <c:pt idx="1643">
                  <c:v>1</c:v>
                </c:pt>
                <c:pt idx="1644">
                  <c:v>1</c:v>
                </c:pt>
                <c:pt idx="1645">
                  <c:v>1</c:v>
                </c:pt>
                <c:pt idx="1646">
                  <c:v>1</c:v>
                </c:pt>
                <c:pt idx="1647">
                  <c:v>1</c:v>
                </c:pt>
                <c:pt idx="1648">
                  <c:v>1</c:v>
                </c:pt>
                <c:pt idx="1649">
                  <c:v>1</c:v>
                </c:pt>
                <c:pt idx="1650">
                  <c:v>1</c:v>
                </c:pt>
                <c:pt idx="1651">
                  <c:v>1</c:v>
                </c:pt>
                <c:pt idx="1652">
                  <c:v>1</c:v>
                </c:pt>
                <c:pt idx="1653">
                  <c:v>1</c:v>
                </c:pt>
                <c:pt idx="1654">
                  <c:v>1</c:v>
                </c:pt>
                <c:pt idx="1655">
                  <c:v>1</c:v>
                </c:pt>
                <c:pt idx="1656">
                  <c:v>1</c:v>
                </c:pt>
                <c:pt idx="1657">
                  <c:v>1</c:v>
                </c:pt>
                <c:pt idx="1658">
                  <c:v>1</c:v>
                </c:pt>
                <c:pt idx="1659">
                  <c:v>1</c:v>
                </c:pt>
                <c:pt idx="1660">
                  <c:v>1</c:v>
                </c:pt>
                <c:pt idx="1661">
                  <c:v>1</c:v>
                </c:pt>
                <c:pt idx="1662">
                  <c:v>1</c:v>
                </c:pt>
                <c:pt idx="1663">
                  <c:v>1</c:v>
                </c:pt>
                <c:pt idx="1664">
                  <c:v>1</c:v>
                </c:pt>
                <c:pt idx="1665">
                  <c:v>1</c:v>
                </c:pt>
                <c:pt idx="1666">
                  <c:v>1</c:v>
                </c:pt>
                <c:pt idx="1667">
                  <c:v>1</c:v>
                </c:pt>
                <c:pt idx="1668">
                  <c:v>1</c:v>
                </c:pt>
                <c:pt idx="1669">
                  <c:v>1</c:v>
                </c:pt>
                <c:pt idx="1670">
                  <c:v>1</c:v>
                </c:pt>
                <c:pt idx="1671">
                  <c:v>1</c:v>
                </c:pt>
                <c:pt idx="1672">
                  <c:v>1</c:v>
                </c:pt>
                <c:pt idx="1673">
                  <c:v>1</c:v>
                </c:pt>
                <c:pt idx="1674">
                  <c:v>1</c:v>
                </c:pt>
                <c:pt idx="1675">
                  <c:v>1</c:v>
                </c:pt>
                <c:pt idx="1676">
                  <c:v>1</c:v>
                </c:pt>
                <c:pt idx="1677">
                  <c:v>1</c:v>
                </c:pt>
                <c:pt idx="1678">
                  <c:v>1</c:v>
                </c:pt>
                <c:pt idx="1679">
                  <c:v>1</c:v>
                </c:pt>
                <c:pt idx="1680">
                  <c:v>1</c:v>
                </c:pt>
                <c:pt idx="1681">
                  <c:v>1</c:v>
                </c:pt>
                <c:pt idx="1682">
                  <c:v>1</c:v>
                </c:pt>
                <c:pt idx="1683">
                  <c:v>1</c:v>
                </c:pt>
                <c:pt idx="1684">
                  <c:v>1</c:v>
                </c:pt>
                <c:pt idx="1685">
                  <c:v>1</c:v>
                </c:pt>
                <c:pt idx="1686">
                  <c:v>1</c:v>
                </c:pt>
                <c:pt idx="1687">
                  <c:v>1</c:v>
                </c:pt>
                <c:pt idx="1688">
                  <c:v>1</c:v>
                </c:pt>
                <c:pt idx="1689">
                  <c:v>1</c:v>
                </c:pt>
                <c:pt idx="1690">
                  <c:v>1</c:v>
                </c:pt>
                <c:pt idx="1691">
                  <c:v>1</c:v>
                </c:pt>
                <c:pt idx="1692">
                  <c:v>1</c:v>
                </c:pt>
                <c:pt idx="1693">
                  <c:v>1</c:v>
                </c:pt>
                <c:pt idx="1694">
                  <c:v>1</c:v>
                </c:pt>
                <c:pt idx="1695">
                  <c:v>1</c:v>
                </c:pt>
                <c:pt idx="1696">
                  <c:v>1</c:v>
                </c:pt>
                <c:pt idx="1697">
                  <c:v>1</c:v>
                </c:pt>
                <c:pt idx="1698">
                  <c:v>1</c:v>
                </c:pt>
                <c:pt idx="1699">
                  <c:v>1</c:v>
                </c:pt>
                <c:pt idx="1700">
                  <c:v>1</c:v>
                </c:pt>
                <c:pt idx="1701">
                  <c:v>1</c:v>
                </c:pt>
                <c:pt idx="1702">
                  <c:v>1</c:v>
                </c:pt>
                <c:pt idx="1703">
                  <c:v>1</c:v>
                </c:pt>
                <c:pt idx="1704">
                  <c:v>1</c:v>
                </c:pt>
                <c:pt idx="1705">
                  <c:v>1</c:v>
                </c:pt>
                <c:pt idx="1706">
                  <c:v>1</c:v>
                </c:pt>
                <c:pt idx="1707">
                  <c:v>1</c:v>
                </c:pt>
                <c:pt idx="1708">
                  <c:v>1</c:v>
                </c:pt>
                <c:pt idx="1709">
                  <c:v>1</c:v>
                </c:pt>
                <c:pt idx="1710">
                  <c:v>1</c:v>
                </c:pt>
                <c:pt idx="1711">
                  <c:v>1</c:v>
                </c:pt>
                <c:pt idx="1712">
                  <c:v>1</c:v>
                </c:pt>
                <c:pt idx="1713">
                  <c:v>1</c:v>
                </c:pt>
                <c:pt idx="1714">
                  <c:v>1</c:v>
                </c:pt>
                <c:pt idx="1715">
                  <c:v>1</c:v>
                </c:pt>
                <c:pt idx="1716">
                  <c:v>1</c:v>
                </c:pt>
                <c:pt idx="1717">
                  <c:v>1</c:v>
                </c:pt>
                <c:pt idx="1718">
                  <c:v>1</c:v>
                </c:pt>
                <c:pt idx="1719">
                  <c:v>1</c:v>
                </c:pt>
                <c:pt idx="1720">
                  <c:v>1</c:v>
                </c:pt>
                <c:pt idx="1721">
                  <c:v>1</c:v>
                </c:pt>
                <c:pt idx="1722">
                  <c:v>1</c:v>
                </c:pt>
                <c:pt idx="1723">
                  <c:v>1</c:v>
                </c:pt>
                <c:pt idx="1724">
                  <c:v>1</c:v>
                </c:pt>
                <c:pt idx="1725">
                  <c:v>1</c:v>
                </c:pt>
                <c:pt idx="1726">
                  <c:v>1</c:v>
                </c:pt>
                <c:pt idx="1727">
                  <c:v>1</c:v>
                </c:pt>
                <c:pt idx="1728">
                  <c:v>1</c:v>
                </c:pt>
                <c:pt idx="1729">
                  <c:v>1</c:v>
                </c:pt>
                <c:pt idx="1730">
                  <c:v>1</c:v>
                </c:pt>
                <c:pt idx="1731">
                  <c:v>1</c:v>
                </c:pt>
                <c:pt idx="1732">
                  <c:v>1</c:v>
                </c:pt>
                <c:pt idx="1733">
                  <c:v>1</c:v>
                </c:pt>
                <c:pt idx="1734">
                  <c:v>1</c:v>
                </c:pt>
                <c:pt idx="1735">
                  <c:v>1</c:v>
                </c:pt>
                <c:pt idx="1736">
                  <c:v>1</c:v>
                </c:pt>
                <c:pt idx="1737">
                  <c:v>1</c:v>
                </c:pt>
                <c:pt idx="1738">
                  <c:v>1</c:v>
                </c:pt>
                <c:pt idx="1739">
                  <c:v>1</c:v>
                </c:pt>
                <c:pt idx="1740">
                  <c:v>1</c:v>
                </c:pt>
                <c:pt idx="1741">
                  <c:v>1</c:v>
                </c:pt>
                <c:pt idx="1742">
                  <c:v>1</c:v>
                </c:pt>
                <c:pt idx="1743">
                  <c:v>1</c:v>
                </c:pt>
                <c:pt idx="1744">
                  <c:v>1</c:v>
                </c:pt>
                <c:pt idx="1745">
                  <c:v>1</c:v>
                </c:pt>
                <c:pt idx="1746">
                  <c:v>1</c:v>
                </c:pt>
                <c:pt idx="1747">
                  <c:v>1</c:v>
                </c:pt>
                <c:pt idx="1748">
                  <c:v>1</c:v>
                </c:pt>
                <c:pt idx="1749">
                  <c:v>1</c:v>
                </c:pt>
                <c:pt idx="1750">
                  <c:v>1</c:v>
                </c:pt>
                <c:pt idx="1751">
                  <c:v>1</c:v>
                </c:pt>
                <c:pt idx="1752">
                  <c:v>1</c:v>
                </c:pt>
                <c:pt idx="1753">
                  <c:v>1</c:v>
                </c:pt>
                <c:pt idx="1754">
                  <c:v>1</c:v>
                </c:pt>
                <c:pt idx="1755">
                  <c:v>1</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1</c:v>
                </c:pt>
                <c:pt idx="1926">
                  <c:v>1</c:v>
                </c:pt>
                <c:pt idx="1927">
                  <c:v>1</c:v>
                </c:pt>
                <c:pt idx="1928">
                  <c:v>1</c:v>
                </c:pt>
                <c:pt idx="1929">
                  <c:v>1</c:v>
                </c:pt>
                <c:pt idx="1930">
                  <c:v>1</c:v>
                </c:pt>
                <c:pt idx="1931">
                  <c:v>1</c:v>
                </c:pt>
                <c:pt idx="1932">
                  <c:v>1</c:v>
                </c:pt>
                <c:pt idx="1933">
                  <c:v>1</c:v>
                </c:pt>
                <c:pt idx="1934">
                  <c:v>1</c:v>
                </c:pt>
                <c:pt idx="1935">
                  <c:v>1</c:v>
                </c:pt>
                <c:pt idx="1936">
                  <c:v>1</c:v>
                </c:pt>
                <c:pt idx="1937">
                  <c:v>1</c:v>
                </c:pt>
                <c:pt idx="1938">
                  <c:v>1</c:v>
                </c:pt>
                <c:pt idx="1939">
                  <c:v>1</c:v>
                </c:pt>
                <c:pt idx="1940">
                  <c:v>1</c:v>
                </c:pt>
                <c:pt idx="1941">
                  <c:v>1</c:v>
                </c:pt>
                <c:pt idx="1942">
                  <c:v>1</c:v>
                </c:pt>
                <c:pt idx="1943">
                  <c:v>1</c:v>
                </c:pt>
                <c:pt idx="1944">
                  <c:v>1</c:v>
                </c:pt>
                <c:pt idx="1945">
                  <c:v>1</c:v>
                </c:pt>
                <c:pt idx="1946">
                  <c:v>1</c:v>
                </c:pt>
                <c:pt idx="1947">
                  <c:v>1</c:v>
                </c:pt>
                <c:pt idx="1948">
                  <c:v>1</c:v>
                </c:pt>
                <c:pt idx="1949">
                  <c:v>1</c:v>
                </c:pt>
                <c:pt idx="1950">
                  <c:v>1</c:v>
                </c:pt>
                <c:pt idx="1951">
                  <c:v>1</c:v>
                </c:pt>
                <c:pt idx="1952">
                  <c:v>1</c:v>
                </c:pt>
                <c:pt idx="1953">
                  <c:v>1</c:v>
                </c:pt>
                <c:pt idx="1954">
                  <c:v>1</c:v>
                </c:pt>
                <c:pt idx="1955">
                  <c:v>1</c:v>
                </c:pt>
                <c:pt idx="1956">
                  <c:v>1</c:v>
                </c:pt>
                <c:pt idx="1957">
                  <c:v>1</c:v>
                </c:pt>
                <c:pt idx="1958">
                  <c:v>1</c:v>
                </c:pt>
                <c:pt idx="1959">
                  <c:v>1</c:v>
                </c:pt>
                <c:pt idx="1960">
                  <c:v>1</c:v>
                </c:pt>
                <c:pt idx="1961">
                  <c:v>1</c:v>
                </c:pt>
                <c:pt idx="1962">
                  <c:v>1</c:v>
                </c:pt>
                <c:pt idx="1963">
                  <c:v>1</c:v>
                </c:pt>
                <c:pt idx="1964">
                  <c:v>1</c:v>
                </c:pt>
                <c:pt idx="1965">
                  <c:v>1</c:v>
                </c:pt>
                <c:pt idx="1966">
                  <c:v>1</c:v>
                </c:pt>
                <c:pt idx="1967">
                  <c:v>1</c:v>
                </c:pt>
                <c:pt idx="1968">
                  <c:v>1</c:v>
                </c:pt>
                <c:pt idx="1969">
                  <c:v>1</c:v>
                </c:pt>
                <c:pt idx="1970">
                  <c:v>1</c:v>
                </c:pt>
                <c:pt idx="1971">
                  <c:v>1</c:v>
                </c:pt>
                <c:pt idx="1972">
                  <c:v>1</c:v>
                </c:pt>
                <c:pt idx="1973">
                  <c:v>1</c:v>
                </c:pt>
                <c:pt idx="1974">
                  <c:v>1</c:v>
                </c:pt>
                <c:pt idx="1975">
                  <c:v>1</c:v>
                </c:pt>
                <c:pt idx="1976">
                  <c:v>1</c:v>
                </c:pt>
                <c:pt idx="1977">
                  <c:v>1</c:v>
                </c:pt>
                <c:pt idx="1978">
                  <c:v>1</c:v>
                </c:pt>
                <c:pt idx="1979">
                  <c:v>1</c:v>
                </c:pt>
                <c:pt idx="1980">
                  <c:v>1</c:v>
                </c:pt>
                <c:pt idx="1981">
                  <c:v>1</c:v>
                </c:pt>
                <c:pt idx="1982">
                  <c:v>1</c:v>
                </c:pt>
                <c:pt idx="1983">
                  <c:v>1</c:v>
                </c:pt>
                <c:pt idx="1984">
                  <c:v>1</c:v>
                </c:pt>
                <c:pt idx="1985">
                  <c:v>1</c:v>
                </c:pt>
                <c:pt idx="1986">
                  <c:v>1</c:v>
                </c:pt>
                <c:pt idx="1987">
                  <c:v>1</c:v>
                </c:pt>
                <c:pt idx="1988">
                  <c:v>1</c:v>
                </c:pt>
                <c:pt idx="1989">
                  <c:v>1</c:v>
                </c:pt>
                <c:pt idx="1990">
                  <c:v>0</c:v>
                </c:pt>
                <c:pt idx="1991">
                  <c:v>0</c:v>
                </c:pt>
                <c:pt idx="1992">
                  <c:v>0</c:v>
                </c:pt>
                <c:pt idx="1993">
                  <c:v>0</c:v>
                </c:pt>
                <c:pt idx="1994">
                  <c:v>0</c:v>
                </c:pt>
                <c:pt idx="1995">
                  <c:v>0</c:v>
                </c:pt>
                <c:pt idx="1996">
                  <c:v>0</c:v>
                </c:pt>
                <c:pt idx="1997">
                  <c:v>0</c:v>
                </c:pt>
                <c:pt idx="1998">
                  <c:v>0</c:v>
                </c:pt>
                <c:pt idx="1999">
                  <c:v>0</c:v>
                </c:pt>
                <c:pt idx="2000">
                  <c:v>1</c:v>
                </c:pt>
                <c:pt idx="2001">
                  <c:v>1</c:v>
                </c:pt>
                <c:pt idx="2002">
                  <c:v>1</c:v>
                </c:pt>
                <c:pt idx="2003">
                  <c:v>1</c:v>
                </c:pt>
                <c:pt idx="2004">
                  <c:v>1</c:v>
                </c:pt>
                <c:pt idx="2005">
                  <c:v>1</c:v>
                </c:pt>
                <c:pt idx="2006">
                  <c:v>1</c:v>
                </c:pt>
                <c:pt idx="2007">
                  <c:v>1</c:v>
                </c:pt>
                <c:pt idx="2008">
                  <c:v>1</c:v>
                </c:pt>
                <c:pt idx="2009">
                  <c:v>1</c:v>
                </c:pt>
                <c:pt idx="2010">
                  <c:v>1</c:v>
                </c:pt>
                <c:pt idx="2011">
                  <c:v>1</c:v>
                </c:pt>
                <c:pt idx="2012">
                  <c:v>1</c:v>
                </c:pt>
                <c:pt idx="2013">
                  <c:v>1</c:v>
                </c:pt>
                <c:pt idx="2014">
                  <c:v>1</c:v>
                </c:pt>
                <c:pt idx="2015">
                  <c:v>1</c:v>
                </c:pt>
                <c:pt idx="2016">
                  <c:v>1</c:v>
                </c:pt>
                <c:pt idx="2017">
                  <c:v>1</c:v>
                </c:pt>
                <c:pt idx="2018">
                  <c:v>1</c:v>
                </c:pt>
                <c:pt idx="2019">
                  <c:v>1</c:v>
                </c:pt>
                <c:pt idx="2020">
                  <c:v>1</c:v>
                </c:pt>
                <c:pt idx="2021">
                  <c:v>1</c:v>
                </c:pt>
                <c:pt idx="2022">
                  <c:v>1</c:v>
                </c:pt>
                <c:pt idx="2023">
                  <c:v>1</c:v>
                </c:pt>
                <c:pt idx="2024">
                  <c:v>1</c:v>
                </c:pt>
                <c:pt idx="2025">
                  <c:v>1</c:v>
                </c:pt>
                <c:pt idx="2026">
                  <c:v>1</c:v>
                </c:pt>
                <c:pt idx="2027">
                  <c:v>1</c:v>
                </c:pt>
                <c:pt idx="2028">
                  <c:v>1</c:v>
                </c:pt>
                <c:pt idx="2029">
                  <c:v>1</c:v>
                </c:pt>
                <c:pt idx="2030">
                  <c:v>1</c:v>
                </c:pt>
                <c:pt idx="2031">
                  <c:v>1</c:v>
                </c:pt>
                <c:pt idx="2032">
                  <c:v>1</c:v>
                </c:pt>
                <c:pt idx="2033">
                  <c:v>1</c:v>
                </c:pt>
                <c:pt idx="2034">
                  <c:v>1</c:v>
                </c:pt>
                <c:pt idx="2035">
                  <c:v>1</c:v>
                </c:pt>
                <c:pt idx="2036">
                  <c:v>1</c:v>
                </c:pt>
                <c:pt idx="2037">
                  <c:v>1</c:v>
                </c:pt>
                <c:pt idx="2038">
                  <c:v>1</c:v>
                </c:pt>
                <c:pt idx="2039">
                  <c:v>1</c:v>
                </c:pt>
                <c:pt idx="2040">
                  <c:v>1</c:v>
                </c:pt>
                <c:pt idx="2041">
                  <c:v>1</c:v>
                </c:pt>
                <c:pt idx="2042">
                  <c:v>1</c:v>
                </c:pt>
                <c:pt idx="2043">
                  <c:v>1</c:v>
                </c:pt>
                <c:pt idx="2044">
                  <c:v>1</c:v>
                </c:pt>
                <c:pt idx="2045">
                  <c:v>1</c:v>
                </c:pt>
                <c:pt idx="2046">
                  <c:v>1</c:v>
                </c:pt>
                <c:pt idx="2047">
                  <c:v>1</c:v>
                </c:pt>
                <c:pt idx="2048">
                  <c:v>1</c:v>
                </c:pt>
                <c:pt idx="2049">
                  <c:v>1</c:v>
                </c:pt>
                <c:pt idx="2050">
                  <c:v>1</c:v>
                </c:pt>
                <c:pt idx="2051">
                  <c:v>1</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1</c:v>
                </c:pt>
                <c:pt idx="2204">
                  <c:v>1</c:v>
                </c:pt>
                <c:pt idx="2205">
                  <c:v>1</c:v>
                </c:pt>
                <c:pt idx="2206">
                  <c:v>1</c:v>
                </c:pt>
                <c:pt idx="2207">
                  <c:v>1</c:v>
                </c:pt>
                <c:pt idx="2208">
                  <c:v>1</c:v>
                </c:pt>
                <c:pt idx="2209">
                  <c:v>1</c:v>
                </c:pt>
                <c:pt idx="2210">
                  <c:v>1</c:v>
                </c:pt>
                <c:pt idx="2211">
                  <c:v>1</c:v>
                </c:pt>
                <c:pt idx="2212">
                  <c:v>1</c:v>
                </c:pt>
                <c:pt idx="2213">
                  <c:v>1</c:v>
                </c:pt>
                <c:pt idx="2214">
                  <c:v>1</c:v>
                </c:pt>
                <c:pt idx="2215">
                  <c:v>1</c:v>
                </c:pt>
                <c:pt idx="2216">
                  <c:v>1</c:v>
                </c:pt>
                <c:pt idx="2217">
                  <c:v>1</c:v>
                </c:pt>
                <c:pt idx="2218">
                  <c:v>1</c:v>
                </c:pt>
                <c:pt idx="2219">
                  <c:v>1</c:v>
                </c:pt>
                <c:pt idx="2220">
                  <c:v>1</c:v>
                </c:pt>
                <c:pt idx="2221">
                  <c:v>1</c:v>
                </c:pt>
                <c:pt idx="2222">
                  <c:v>1</c:v>
                </c:pt>
                <c:pt idx="2223">
                  <c:v>1</c:v>
                </c:pt>
                <c:pt idx="2224">
                  <c:v>1</c:v>
                </c:pt>
                <c:pt idx="2225">
                  <c:v>1</c:v>
                </c:pt>
                <c:pt idx="2226">
                  <c:v>1</c:v>
                </c:pt>
                <c:pt idx="2227">
                  <c:v>1</c:v>
                </c:pt>
                <c:pt idx="2228">
                  <c:v>1</c:v>
                </c:pt>
                <c:pt idx="2229">
                  <c:v>1</c:v>
                </c:pt>
                <c:pt idx="2230">
                  <c:v>1</c:v>
                </c:pt>
                <c:pt idx="2231">
                  <c:v>1</c:v>
                </c:pt>
                <c:pt idx="2232">
                  <c:v>1</c:v>
                </c:pt>
                <c:pt idx="2233">
                  <c:v>1</c:v>
                </c:pt>
                <c:pt idx="2234">
                  <c:v>1</c:v>
                </c:pt>
                <c:pt idx="2235">
                  <c:v>1</c:v>
                </c:pt>
                <c:pt idx="2236">
                  <c:v>1</c:v>
                </c:pt>
                <c:pt idx="2237">
                  <c:v>1</c:v>
                </c:pt>
                <c:pt idx="2238">
                  <c:v>1</c:v>
                </c:pt>
                <c:pt idx="2239">
                  <c:v>1</c:v>
                </c:pt>
                <c:pt idx="2240">
                  <c:v>1</c:v>
                </c:pt>
                <c:pt idx="2241">
                  <c:v>1</c:v>
                </c:pt>
                <c:pt idx="2242">
                  <c:v>1</c:v>
                </c:pt>
                <c:pt idx="2243">
                  <c:v>1</c:v>
                </c:pt>
                <c:pt idx="2244">
                  <c:v>1</c:v>
                </c:pt>
                <c:pt idx="2245">
                  <c:v>1</c:v>
                </c:pt>
                <c:pt idx="2246">
                  <c:v>1</c:v>
                </c:pt>
                <c:pt idx="2247">
                  <c:v>1</c:v>
                </c:pt>
                <c:pt idx="2248">
                  <c:v>1</c:v>
                </c:pt>
                <c:pt idx="2249">
                  <c:v>1</c:v>
                </c:pt>
                <c:pt idx="2250">
                  <c:v>1</c:v>
                </c:pt>
                <c:pt idx="2251">
                  <c:v>1</c:v>
                </c:pt>
                <c:pt idx="2252">
                  <c:v>1</c:v>
                </c:pt>
                <c:pt idx="2253">
                  <c:v>1</c:v>
                </c:pt>
                <c:pt idx="2254">
                  <c:v>1</c:v>
                </c:pt>
                <c:pt idx="2255">
                  <c:v>1</c:v>
                </c:pt>
                <c:pt idx="2256">
                  <c:v>1</c:v>
                </c:pt>
                <c:pt idx="2257">
                  <c:v>1</c:v>
                </c:pt>
                <c:pt idx="2258">
                  <c:v>1</c:v>
                </c:pt>
                <c:pt idx="2259">
                  <c:v>1</c:v>
                </c:pt>
                <c:pt idx="2260">
                  <c:v>1</c:v>
                </c:pt>
                <c:pt idx="2261">
                  <c:v>1</c:v>
                </c:pt>
                <c:pt idx="2262">
                  <c:v>1</c:v>
                </c:pt>
                <c:pt idx="2263">
                  <c:v>1</c:v>
                </c:pt>
                <c:pt idx="2264">
                  <c:v>1</c:v>
                </c:pt>
                <c:pt idx="2265">
                  <c:v>1</c:v>
                </c:pt>
                <c:pt idx="2266">
                  <c:v>1</c:v>
                </c:pt>
                <c:pt idx="2267">
                  <c:v>1</c:v>
                </c:pt>
                <c:pt idx="2268">
                  <c:v>1</c:v>
                </c:pt>
                <c:pt idx="2269">
                  <c:v>1</c:v>
                </c:pt>
                <c:pt idx="2270">
                  <c:v>1</c:v>
                </c:pt>
                <c:pt idx="2271">
                  <c:v>1</c:v>
                </c:pt>
                <c:pt idx="2272">
                  <c:v>1</c:v>
                </c:pt>
                <c:pt idx="2273">
                  <c:v>1</c:v>
                </c:pt>
                <c:pt idx="2274">
                  <c:v>1</c:v>
                </c:pt>
                <c:pt idx="2275">
                  <c:v>1</c:v>
                </c:pt>
                <c:pt idx="2276">
                  <c:v>1</c:v>
                </c:pt>
                <c:pt idx="2277">
                  <c:v>1</c:v>
                </c:pt>
                <c:pt idx="2278">
                  <c:v>1</c:v>
                </c:pt>
                <c:pt idx="2279">
                  <c:v>1</c:v>
                </c:pt>
                <c:pt idx="2280">
                  <c:v>1</c:v>
                </c:pt>
                <c:pt idx="2281">
                  <c:v>1</c:v>
                </c:pt>
                <c:pt idx="2282">
                  <c:v>1</c:v>
                </c:pt>
                <c:pt idx="2283">
                  <c:v>1</c:v>
                </c:pt>
                <c:pt idx="2284">
                  <c:v>1</c:v>
                </c:pt>
                <c:pt idx="2285">
                  <c:v>1</c:v>
                </c:pt>
                <c:pt idx="2286">
                  <c:v>1</c:v>
                </c:pt>
                <c:pt idx="2287">
                  <c:v>1</c:v>
                </c:pt>
                <c:pt idx="2288">
                  <c:v>1</c:v>
                </c:pt>
                <c:pt idx="2289">
                  <c:v>1</c:v>
                </c:pt>
                <c:pt idx="2290">
                  <c:v>1</c:v>
                </c:pt>
                <c:pt idx="2291">
                  <c:v>1</c:v>
                </c:pt>
                <c:pt idx="2292">
                  <c:v>1</c:v>
                </c:pt>
                <c:pt idx="2293">
                  <c:v>1</c:v>
                </c:pt>
                <c:pt idx="2294">
                  <c:v>1</c:v>
                </c:pt>
                <c:pt idx="2295">
                  <c:v>1</c:v>
                </c:pt>
                <c:pt idx="2296">
                  <c:v>1</c:v>
                </c:pt>
                <c:pt idx="2297">
                  <c:v>1</c:v>
                </c:pt>
                <c:pt idx="2298">
                  <c:v>1</c:v>
                </c:pt>
                <c:pt idx="2299">
                  <c:v>1</c:v>
                </c:pt>
                <c:pt idx="2300">
                  <c:v>1</c:v>
                </c:pt>
                <c:pt idx="2301">
                  <c:v>1</c:v>
                </c:pt>
                <c:pt idx="2302">
                  <c:v>1</c:v>
                </c:pt>
                <c:pt idx="2303">
                  <c:v>1</c:v>
                </c:pt>
                <c:pt idx="2304">
                  <c:v>1</c:v>
                </c:pt>
                <c:pt idx="2305">
                  <c:v>1</c:v>
                </c:pt>
                <c:pt idx="2306">
                  <c:v>1</c:v>
                </c:pt>
                <c:pt idx="2307">
                  <c:v>1</c:v>
                </c:pt>
                <c:pt idx="2308">
                  <c:v>1</c:v>
                </c:pt>
                <c:pt idx="2309">
                  <c:v>1</c:v>
                </c:pt>
                <c:pt idx="2310">
                  <c:v>1</c:v>
                </c:pt>
                <c:pt idx="2311">
                  <c:v>1</c:v>
                </c:pt>
                <c:pt idx="2312">
                  <c:v>1</c:v>
                </c:pt>
                <c:pt idx="2313">
                  <c:v>1</c:v>
                </c:pt>
                <c:pt idx="2314">
                  <c:v>1</c:v>
                </c:pt>
                <c:pt idx="2315">
                  <c:v>1</c:v>
                </c:pt>
                <c:pt idx="2316">
                  <c:v>1</c:v>
                </c:pt>
                <c:pt idx="2317">
                  <c:v>1</c:v>
                </c:pt>
                <c:pt idx="2318">
                  <c:v>1</c:v>
                </c:pt>
                <c:pt idx="2319">
                  <c:v>1</c:v>
                </c:pt>
                <c:pt idx="2320">
                  <c:v>1</c:v>
                </c:pt>
                <c:pt idx="2321">
                  <c:v>1</c:v>
                </c:pt>
                <c:pt idx="2322">
                  <c:v>1</c:v>
                </c:pt>
                <c:pt idx="2323">
                  <c:v>1</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1</c:v>
                </c:pt>
                <c:pt idx="2465">
                  <c:v>1</c:v>
                </c:pt>
                <c:pt idx="2466">
                  <c:v>1</c:v>
                </c:pt>
                <c:pt idx="2467">
                  <c:v>1</c:v>
                </c:pt>
                <c:pt idx="2468">
                  <c:v>1</c:v>
                </c:pt>
                <c:pt idx="2469">
                  <c:v>1</c:v>
                </c:pt>
                <c:pt idx="2470">
                  <c:v>1</c:v>
                </c:pt>
                <c:pt idx="2471">
                  <c:v>1</c:v>
                </c:pt>
                <c:pt idx="2472">
                  <c:v>1</c:v>
                </c:pt>
                <c:pt idx="2473">
                  <c:v>1</c:v>
                </c:pt>
                <c:pt idx="2474">
                  <c:v>1</c:v>
                </c:pt>
                <c:pt idx="2475">
                  <c:v>1</c:v>
                </c:pt>
                <c:pt idx="2476">
                  <c:v>1</c:v>
                </c:pt>
                <c:pt idx="2477">
                  <c:v>1</c:v>
                </c:pt>
                <c:pt idx="2478">
                  <c:v>1</c:v>
                </c:pt>
                <c:pt idx="2479">
                  <c:v>1</c:v>
                </c:pt>
                <c:pt idx="2480">
                  <c:v>1</c:v>
                </c:pt>
                <c:pt idx="2481">
                  <c:v>1</c:v>
                </c:pt>
                <c:pt idx="2482">
                  <c:v>1</c:v>
                </c:pt>
                <c:pt idx="2483">
                  <c:v>1</c:v>
                </c:pt>
                <c:pt idx="2484">
                  <c:v>1</c:v>
                </c:pt>
                <c:pt idx="2485">
                  <c:v>1</c:v>
                </c:pt>
                <c:pt idx="2486">
                  <c:v>1</c:v>
                </c:pt>
                <c:pt idx="2487">
                  <c:v>1</c:v>
                </c:pt>
                <c:pt idx="2488">
                  <c:v>1</c:v>
                </c:pt>
                <c:pt idx="2489">
                  <c:v>1</c:v>
                </c:pt>
                <c:pt idx="2490">
                  <c:v>1</c:v>
                </c:pt>
                <c:pt idx="2491">
                  <c:v>1</c:v>
                </c:pt>
                <c:pt idx="2492">
                  <c:v>1</c:v>
                </c:pt>
                <c:pt idx="2493">
                  <c:v>1</c:v>
                </c:pt>
                <c:pt idx="2494">
                  <c:v>1</c:v>
                </c:pt>
                <c:pt idx="2495">
                  <c:v>1</c:v>
                </c:pt>
                <c:pt idx="2496">
                  <c:v>1</c:v>
                </c:pt>
                <c:pt idx="2497">
                  <c:v>1</c:v>
                </c:pt>
                <c:pt idx="2498">
                  <c:v>1</c:v>
                </c:pt>
                <c:pt idx="2499">
                  <c:v>1</c:v>
                </c:pt>
                <c:pt idx="2500">
                  <c:v>1</c:v>
                </c:pt>
                <c:pt idx="2501">
                  <c:v>1</c:v>
                </c:pt>
                <c:pt idx="2502">
                  <c:v>1</c:v>
                </c:pt>
                <c:pt idx="2503">
                  <c:v>1</c:v>
                </c:pt>
                <c:pt idx="2504">
                  <c:v>1</c:v>
                </c:pt>
                <c:pt idx="2505">
                  <c:v>1</c:v>
                </c:pt>
                <c:pt idx="2506">
                  <c:v>1</c:v>
                </c:pt>
                <c:pt idx="2507">
                  <c:v>1</c:v>
                </c:pt>
                <c:pt idx="2508">
                  <c:v>1</c:v>
                </c:pt>
                <c:pt idx="2509">
                  <c:v>1</c:v>
                </c:pt>
                <c:pt idx="2510">
                  <c:v>1</c:v>
                </c:pt>
                <c:pt idx="2511">
                  <c:v>1</c:v>
                </c:pt>
                <c:pt idx="2512">
                  <c:v>1</c:v>
                </c:pt>
                <c:pt idx="2513">
                  <c:v>1</c:v>
                </c:pt>
                <c:pt idx="2514">
                  <c:v>1</c:v>
                </c:pt>
                <c:pt idx="2515">
                  <c:v>1</c:v>
                </c:pt>
                <c:pt idx="2516">
                  <c:v>1</c:v>
                </c:pt>
                <c:pt idx="2517">
                  <c:v>1</c:v>
                </c:pt>
                <c:pt idx="2518">
                  <c:v>1</c:v>
                </c:pt>
                <c:pt idx="2519">
                  <c:v>1</c:v>
                </c:pt>
                <c:pt idx="2520">
                  <c:v>1</c:v>
                </c:pt>
                <c:pt idx="2521">
                  <c:v>1</c:v>
                </c:pt>
                <c:pt idx="2522">
                  <c:v>1</c:v>
                </c:pt>
                <c:pt idx="2523">
                  <c:v>1</c:v>
                </c:pt>
                <c:pt idx="2524">
                  <c:v>1</c:v>
                </c:pt>
                <c:pt idx="2525">
                  <c:v>1</c:v>
                </c:pt>
                <c:pt idx="2526">
                  <c:v>1</c:v>
                </c:pt>
                <c:pt idx="2527">
                  <c:v>1</c:v>
                </c:pt>
                <c:pt idx="2528">
                  <c:v>1</c:v>
                </c:pt>
                <c:pt idx="2529">
                  <c:v>1</c:v>
                </c:pt>
                <c:pt idx="2530">
                  <c:v>1</c:v>
                </c:pt>
                <c:pt idx="2531">
                  <c:v>1</c:v>
                </c:pt>
                <c:pt idx="2532">
                  <c:v>1</c:v>
                </c:pt>
                <c:pt idx="2533">
                  <c:v>1</c:v>
                </c:pt>
                <c:pt idx="2534">
                  <c:v>1</c:v>
                </c:pt>
                <c:pt idx="2535">
                  <c:v>1</c:v>
                </c:pt>
                <c:pt idx="2536">
                  <c:v>1</c:v>
                </c:pt>
                <c:pt idx="2537">
                  <c:v>1</c:v>
                </c:pt>
                <c:pt idx="2538">
                  <c:v>1</c:v>
                </c:pt>
                <c:pt idx="2539">
                  <c:v>1</c:v>
                </c:pt>
                <c:pt idx="2540">
                  <c:v>1</c:v>
                </c:pt>
                <c:pt idx="2541">
                  <c:v>1</c:v>
                </c:pt>
                <c:pt idx="2542">
                  <c:v>1</c:v>
                </c:pt>
                <c:pt idx="2543">
                  <c:v>1</c:v>
                </c:pt>
                <c:pt idx="2544">
                  <c:v>1</c:v>
                </c:pt>
                <c:pt idx="2545">
                  <c:v>1</c:v>
                </c:pt>
                <c:pt idx="2546">
                  <c:v>1</c:v>
                </c:pt>
                <c:pt idx="2547">
                  <c:v>1</c:v>
                </c:pt>
                <c:pt idx="2548">
                  <c:v>1</c:v>
                </c:pt>
                <c:pt idx="2549">
                  <c:v>1</c:v>
                </c:pt>
                <c:pt idx="2550">
                  <c:v>1</c:v>
                </c:pt>
                <c:pt idx="2551">
                  <c:v>1</c:v>
                </c:pt>
                <c:pt idx="2552">
                  <c:v>1</c:v>
                </c:pt>
                <c:pt idx="2553">
                  <c:v>1</c:v>
                </c:pt>
                <c:pt idx="2554">
                  <c:v>1</c:v>
                </c:pt>
                <c:pt idx="2555">
                  <c:v>1</c:v>
                </c:pt>
                <c:pt idx="2556">
                  <c:v>1</c:v>
                </c:pt>
                <c:pt idx="2557">
                  <c:v>1</c:v>
                </c:pt>
                <c:pt idx="2558">
                  <c:v>1</c:v>
                </c:pt>
                <c:pt idx="2559">
                  <c:v>1</c:v>
                </c:pt>
                <c:pt idx="2560">
                  <c:v>1</c:v>
                </c:pt>
                <c:pt idx="2561">
                  <c:v>1</c:v>
                </c:pt>
                <c:pt idx="2562">
                  <c:v>1</c:v>
                </c:pt>
                <c:pt idx="2563">
                  <c:v>1</c:v>
                </c:pt>
                <c:pt idx="2564">
                  <c:v>1</c:v>
                </c:pt>
                <c:pt idx="2565">
                  <c:v>1</c:v>
                </c:pt>
                <c:pt idx="2566">
                  <c:v>1</c:v>
                </c:pt>
                <c:pt idx="2567">
                  <c:v>1</c:v>
                </c:pt>
                <c:pt idx="2568">
                  <c:v>1</c:v>
                </c:pt>
                <c:pt idx="2569">
                  <c:v>1</c:v>
                </c:pt>
                <c:pt idx="2570">
                  <c:v>1</c:v>
                </c:pt>
                <c:pt idx="2571">
                  <c:v>1</c:v>
                </c:pt>
                <c:pt idx="2572">
                  <c:v>1</c:v>
                </c:pt>
                <c:pt idx="2573">
                  <c:v>1</c:v>
                </c:pt>
                <c:pt idx="2574">
                  <c:v>1</c:v>
                </c:pt>
                <c:pt idx="2575">
                  <c:v>1</c:v>
                </c:pt>
                <c:pt idx="2576">
                  <c:v>1</c:v>
                </c:pt>
                <c:pt idx="2577">
                  <c:v>1</c:v>
                </c:pt>
                <c:pt idx="2578">
                  <c:v>1</c:v>
                </c:pt>
                <c:pt idx="2579">
                  <c:v>1</c:v>
                </c:pt>
                <c:pt idx="2580">
                  <c:v>1</c:v>
                </c:pt>
                <c:pt idx="2581">
                  <c:v>1</c:v>
                </c:pt>
                <c:pt idx="2582">
                  <c:v>1</c:v>
                </c:pt>
                <c:pt idx="2583">
                  <c:v>1</c:v>
                </c:pt>
                <c:pt idx="2584">
                  <c:v>1</c:v>
                </c:pt>
              </c:numCache>
            </c:numRef>
          </c:val>
        </c:ser>
        <c:dLbls>
          <c:showLegendKey val="0"/>
          <c:showVal val="0"/>
          <c:showCatName val="0"/>
          <c:showSerName val="0"/>
          <c:showPercent val="0"/>
          <c:showBubbleSize val="0"/>
        </c:dLbls>
        <c:gapWidth val="0"/>
        <c:axId val="46818816"/>
        <c:axId val="46817280"/>
      </c:barChart>
      <c:lineChart>
        <c:grouping val="standard"/>
        <c:varyColors val="0"/>
        <c:ser>
          <c:idx val="0"/>
          <c:order val="0"/>
          <c:tx>
            <c:v>Roadside PNC</c:v>
          </c:tx>
          <c:marker>
            <c:symbol val="none"/>
          </c:marker>
          <c:cat>
            <c:numRef>
              <c:f>'[16.03.15_eve_road_headingley.xlsx]16.03.15_eve_road_headingley'!$B$15:$B$2599</c:f>
              <c:numCache>
                <c:formatCode>h:mm:ss</c:formatCode>
                <c:ptCount val="2585"/>
                <c:pt idx="0">
                  <c:v>0.693425925925926</c:v>
                </c:pt>
                <c:pt idx="1">
                  <c:v>0.69343749999999993</c:v>
                </c:pt>
                <c:pt idx="2">
                  <c:v>0.69344907407407408</c:v>
                </c:pt>
                <c:pt idx="3">
                  <c:v>0.69346064814814812</c:v>
                </c:pt>
                <c:pt idx="4">
                  <c:v>0.69347222222222227</c:v>
                </c:pt>
                <c:pt idx="5">
                  <c:v>0.6934837962962962</c:v>
                </c:pt>
                <c:pt idx="6">
                  <c:v>0.69349537037037035</c:v>
                </c:pt>
                <c:pt idx="7">
                  <c:v>0.6935069444444445</c:v>
                </c:pt>
                <c:pt idx="8">
                  <c:v>0.69351851851851853</c:v>
                </c:pt>
                <c:pt idx="9">
                  <c:v>0.69353009259259257</c:v>
                </c:pt>
                <c:pt idx="10">
                  <c:v>0.69354166666666661</c:v>
                </c:pt>
                <c:pt idx="11">
                  <c:v>0.69355324074074076</c:v>
                </c:pt>
                <c:pt idx="12">
                  <c:v>0.69356481481481491</c:v>
                </c:pt>
                <c:pt idx="13">
                  <c:v>0.69357638888888884</c:v>
                </c:pt>
                <c:pt idx="14">
                  <c:v>0.69358796296296299</c:v>
                </c:pt>
                <c:pt idx="15">
                  <c:v>0.69359953703703703</c:v>
                </c:pt>
                <c:pt idx="16">
                  <c:v>0.69361111111111118</c:v>
                </c:pt>
                <c:pt idx="17">
                  <c:v>0.69362268518518511</c:v>
                </c:pt>
                <c:pt idx="18">
                  <c:v>0.69363425925925926</c:v>
                </c:pt>
                <c:pt idx="19">
                  <c:v>0.69364583333333341</c:v>
                </c:pt>
                <c:pt idx="20">
                  <c:v>0.69365740740740733</c:v>
                </c:pt>
                <c:pt idx="21">
                  <c:v>0.69366898148148148</c:v>
                </c:pt>
                <c:pt idx="22">
                  <c:v>0.69368055555555552</c:v>
                </c:pt>
                <c:pt idx="23">
                  <c:v>0.69369212962962967</c:v>
                </c:pt>
                <c:pt idx="24">
                  <c:v>0.6937037037037036</c:v>
                </c:pt>
                <c:pt idx="25">
                  <c:v>0.69371527777777775</c:v>
                </c:pt>
                <c:pt idx="26">
                  <c:v>0.6937268518518519</c:v>
                </c:pt>
                <c:pt idx="27">
                  <c:v>0.69373842592592594</c:v>
                </c:pt>
                <c:pt idx="28">
                  <c:v>0.69374999999999998</c:v>
                </c:pt>
                <c:pt idx="29">
                  <c:v>0.69376157407407402</c:v>
                </c:pt>
                <c:pt idx="30">
                  <c:v>0.69377314814814817</c:v>
                </c:pt>
                <c:pt idx="31">
                  <c:v>0.69378472222222232</c:v>
                </c:pt>
                <c:pt idx="32">
                  <c:v>0.69379629629629624</c:v>
                </c:pt>
                <c:pt idx="33">
                  <c:v>0.69380787037037039</c:v>
                </c:pt>
                <c:pt idx="34">
                  <c:v>0.69381944444444443</c:v>
                </c:pt>
                <c:pt idx="35">
                  <c:v>0.69383101851851858</c:v>
                </c:pt>
                <c:pt idx="36">
                  <c:v>0.69384259259259251</c:v>
                </c:pt>
                <c:pt idx="37">
                  <c:v>0.69385416666666666</c:v>
                </c:pt>
                <c:pt idx="38">
                  <c:v>0.69386574074074081</c:v>
                </c:pt>
                <c:pt idx="39">
                  <c:v>0.69387731481481474</c:v>
                </c:pt>
                <c:pt idx="40">
                  <c:v>0.69388888888888889</c:v>
                </c:pt>
                <c:pt idx="41">
                  <c:v>0.69390046296296293</c:v>
                </c:pt>
                <c:pt idx="42">
                  <c:v>0.69391203703703708</c:v>
                </c:pt>
                <c:pt idx="43">
                  <c:v>0.69392361111111101</c:v>
                </c:pt>
                <c:pt idx="44">
                  <c:v>0.69393518518518515</c:v>
                </c:pt>
                <c:pt idx="45">
                  <c:v>0.6939467592592593</c:v>
                </c:pt>
                <c:pt idx="46">
                  <c:v>0.69395833333333334</c:v>
                </c:pt>
                <c:pt idx="47">
                  <c:v>0.69396990740740738</c:v>
                </c:pt>
                <c:pt idx="48">
                  <c:v>0.69398148148148142</c:v>
                </c:pt>
                <c:pt idx="49">
                  <c:v>0.69399305555555557</c:v>
                </c:pt>
                <c:pt idx="50">
                  <c:v>0.69400462962962972</c:v>
                </c:pt>
                <c:pt idx="51">
                  <c:v>0.69401620370370365</c:v>
                </c:pt>
                <c:pt idx="52">
                  <c:v>0.6940277777777778</c:v>
                </c:pt>
                <c:pt idx="53">
                  <c:v>0.69403935185185184</c:v>
                </c:pt>
                <c:pt idx="54">
                  <c:v>0.69405092592592599</c:v>
                </c:pt>
                <c:pt idx="55">
                  <c:v>0.69406249999999992</c:v>
                </c:pt>
                <c:pt idx="56">
                  <c:v>0.69407407407407407</c:v>
                </c:pt>
                <c:pt idx="57">
                  <c:v>0.69408564814814822</c:v>
                </c:pt>
                <c:pt idx="58">
                  <c:v>0.69409722222222225</c:v>
                </c:pt>
                <c:pt idx="59">
                  <c:v>0.69410879629629629</c:v>
                </c:pt>
                <c:pt idx="60">
                  <c:v>0.69412037037037033</c:v>
                </c:pt>
                <c:pt idx="61">
                  <c:v>0.69413194444444448</c:v>
                </c:pt>
                <c:pt idx="62">
                  <c:v>0.69414351851851863</c:v>
                </c:pt>
                <c:pt idx="63">
                  <c:v>0.69415509259259256</c:v>
                </c:pt>
                <c:pt idx="64">
                  <c:v>0.69416666666666671</c:v>
                </c:pt>
                <c:pt idx="65">
                  <c:v>0.69417824074074075</c:v>
                </c:pt>
                <c:pt idx="66">
                  <c:v>0.69418981481481479</c:v>
                </c:pt>
                <c:pt idx="67">
                  <c:v>0.69420138888888883</c:v>
                </c:pt>
                <c:pt idx="68">
                  <c:v>0.69421296296296298</c:v>
                </c:pt>
                <c:pt idx="69">
                  <c:v>0.69422453703703713</c:v>
                </c:pt>
                <c:pt idx="70">
                  <c:v>0.69423611111111105</c:v>
                </c:pt>
                <c:pt idx="71">
                  <c:v>0.6942476851851852</c:v>
                </c:pt>
                <c:pt idx="72">
                  <c:v>0.69425925925925924</c:v>
                </c:pt>
                <c:pt idx="73">
                  <c:v>0.69427083333333339</c:v>
                </c:pt>
                <c:pt idx="74">
                  <c:v>0.69428240740740732</c:v>
                </c:pt>
                <c:pt idx="75">
                  <c:v>0.69429398148148147</c:v>
                </c:pt>
                <c:pt idx="76">
                  <c:v>0.69430555555555562</c:v>
                </c:pt>
                <c:pt idx="77">
                  <c:v>0.69431712962962966</c:v>
                </c:pt>
                <c:pt idx="78">
                  <c:v>0.6943287037037037</c:v>
                </c:pt>
                <c:pt idx="79">
                  <c:v>0.69434027777777774</c:v>
                </c:pt>
                <c:pt idx="80">
                  <c:v>0.69435185185185189</c:v>
                </c:pt>
                <c:pt idx="81">
                  <c:v>0.69436342592592604</c:v>
                </c:pt>
                <c:pt idx="82">
                  <c:v>0.69437499999999996</c:v>
                </c:pt>
                <c:pt idx="83">
                  <c:v>0.69438657407407411</c:v>
                </c:pt>
                <c:pt idx="84">
                  <c:v>0.69439814814814815</c:v>
                </c:pt>
                <c:pt idx="85">
                  <c:v>0.69440972222222219</c:v>
                </c:pt>
                <c:pt idx="86">
                  <c:v>0.69442129629629623</c:v>
                </c:pt>
                <c:pt idx="87">
                  <c:v>0.69443287037037038</c:v>
                </c:pt>
                <c:pt idx="88">
                  <c:v>0.69444444444444453</c:v>
                </c:pt>
                <c:pt idx="89">
                  <c:v>0.69445601851851846</c:v>
                </c:pt>
                <c:pt idx="90">
                  <c:v>0.69446759259259261</c:v>
                </c:pt>
                <c:pt idx="91">
                  <c:v>0.69447916666666665</c:v>
                </c:pt>
                <c:pt idx="92">
                  <c:v>0.6944907407407408</c:v>
                </c:pt>
                <c:pt idx="93">
                  <c:v>0.69450231481481473</c:v>
                </c:pt>
                <c:pt idx="94">
                  <c:v>0.69451388888888888</c:v>
                </c:pt>
                <c:pt idx="95">
                  <c:v>0.69452546296296302</c:v>
                </c:pt>
                <c:pt idx="96">
                  <c:v>0.69453703703703706</c:v>
                </c:pt>
                <c:pt idx="97">
                  <c:v>0.6945486111111111</c:v>
                </c:pt>
                <c:pt idx="98">
                  <c:v>0.69456018518518514</c:v>
                </c:pt>
                <c:pt idx="99">
                  <c:v>0.69457175925925929</c:v>
                </c:pt>
                <c:pt idx="100">
                  <c:v>0.69458333333333344</c:v>
                </c:pt>
                <c:pt idx="101">
                  <c:v>0.69459490740740737</c:v>
                </c:pt>
                <c:pt idx="102">
                  <c:v>0.69460648148148152</c:v>
                </c:pt>
                <c:pt idx="103">
                  <c:v>0.69461805555555556</c:v>
                </c:pt>
                <c:pt idx="104">
                  <c:v>0.6946296296296296</c:v>
                </c:pt>
                <c:pt idx="105">
                  <c:v>0.69464120370370364</c:v>
                </c:pt>
                <c:pt idx="106">
                  <c:v>0.69465277777777779</c:v>
                </c:pt>
                <c:pt idx="107">
                  <c:v>0.69466435185185194</c:v>
                </c:pt>
                <c:pt idx="108">
                  <c:v>0.69467592592592586</c:v>
                </c:pt>
                <c:pt idx="109">
                  <c:v>0.69468750000000001</c:v>
                </c:pt>
                <c:pt idx="110">
                  <c:v>0.69469907407407405</c:v>
                </c:pt>
                <c:pt idx="111">
                  <c:v>0.6947106481481482</c:v>
                </c:pt>
                <c:pt idx="112">
                  <c:v>0.69472222222222213</c:v>
                </c:pt>
                <c:pt idx="113">
                  <c:v>0.69473379629629628</c:v>
                </c:pt>
                <c:pt idx="114">
                  <c:v>0.69474537037037043</c:v>
                </c:pt>
                <c:pt idx="115">
                  <c:v>0.69475694444444447</c:v>
                </c:pt>
                <c:pt idx="116">
                  <c:v>0.69476851851851851</c:v>
                </c:pt>
                <c:pt idx="117">
                  <c:v>0.69478009259259255</c:v>
                </c:pt>
                <c:pt idx="118">
                  <c:v>0.6947916666666667</c:v>
                </c:pt>
                <c:pt idx="119">
                  <c:v>0.69480324074074085</c:v>
                </c:pt>
                <c:pt idx="120">
                  <c:v>0.69481481481481477</c:v>
                </c:pt>
                <c:pt idx="121">
                  <c:v>0.69482638888888892</c:v>
                </c:pt>
                <c:pt idx="122">
                  <c:v>0.69483796296296296</c:v>
                </c:pt>
                <c:pt idx="123">
                  <c:v>0.694849537037037</c:v>
                </c:pt>
                <c:pt idx="124">
                  <c:v>0.69486111111111104</c:v>
                </c:pt>
                <c:pt idx="125">
                  <c:v>0.69487268518518519</c:v>
                </c:pt>
                <c:pt idx="126">
                  <c:v>0.69488425925925934</c:v>
                </c:pt>
                <c:pt idx="127">
                  <c:v>0.69489583333333327</c:v>
                </c:pt>
                <c:pt idx="128">
                  <c:v>0.69490740740740742</c:v>
                </c:pt>
                <c:pt idx="129">
                  <c:v>0.69491898148148146</c:v>
                </c:pt>
                <c:pt idx="130">
                  <c:v>0.69493055555555561</c:v>
                </c:pt>
                <c:pt idx="131">
                  <c:v>0.69494212962962953</c:v>
                </c:pt>
                <c:pt idx="132">
                  <c:v>0.69495370370370368</c:v>
                </c:pt>
                <c:pt idx="133">
                  <c:v>0.69496527777777783</c:v>
                </c:pt>
                <c:pt idx="134">
                  <c:v>0.69497685185185187</c:v>
                </c:pt>
                <c:pt idx="135">
                  <c:v>0.69498842592592591</c:v>
                </c:pt>
                <c:pt idx="136">
                  <c:v>0.69499999999999995</c:v>
                </c:pt>
                <c:pt idx="137">
                  <c:v>0.6950115740740741</c:v>
                </c:pt>
                <c:pt idx="138">
                  <c:v>0.69502314814814825</c:v>
                </c:pt>
                <c:pt idx="139">
                  <c:v>0.69503472222222218</c:v>
                </c:pt>
                <c:pt idx="140">
                  <c:v>0.69504629629629633</c:v>
                </c:pt>
                <c:pt idx="141">
                  <c:v>0.69505787037037037</c:v>
                </c:pt>
                <c:pt idx="142">
                  <c:v>0.69506944444444441</c:v>
                </c:pt>
                <c:pt idx="143">
                  <c:v>0.69508101851851845</c:v>
                </c:pt>
                <c:pt idx="144">
                  <c:v>0.6950925925925926</c:v>
                </c:pt>
                <c:pt idx="145">
                  <c:v>0.69510416666666675</c:v>
                </c:pt>
                <c:pt idx="146">
                  <c:v>0.69511574074074067</c:v>
                </c:pt>
                <c:pt idx="147">
                  <c:v>0.69512731481481482</c:v>
                </c:pt>
                <c:pt idx="148">
                  <c:v>0.69513888888888886</c:v>
                </c:pt>
                <c:pt idx="149">
                  <c:v>0.69515046296296301</c:v>
                </c:pt>
                <c:pt idx="150">
                  <c:v>0.69516203703703694</c:v>
                </c:pt>
                <c:pt idx="151">
                  <c:v>0.69517361111111109</c:v>
                </c:pt>
                <c:pt idx="152">
                  <c:v>0.69518518518518524</c:v>
                </c:pt>
                <c:pt idx="153">
                  <c:v>0.69519675925925928</c:v>
                </c:pt>
                <c:pt idx="154">
                  <c:v>0.69520833333333332</c:v>
                </c:pt>
                <c:pt idx="155">
                  <c:v>0.69521990740740736</c:v>
                </c:pt>
                <c:pt idx="156">
                  <c:v>0.69523148148148151</c:v>
                </c:pt>
                <c:pt idx="157">
                  <c:v>0.69524305555555566</c:v>
                </c:pt>
                <c:pt idx="158">
                  <c:v>0.69525462962962958</c:v>
                </c:pt>
                <c:pt idx="159">
                  <c:v>0.69526620370370373</c:v>
                </c:pt>
                <c:pt idx="160">
                  <c:v>0.69527777777777777</c:v>
                </c:pt>
                <c:pt idx="161">
                  <c:v>0.69528935185185192</c:v>
                </c:pt>
                <c:pt idx="162">
                  <c:v>0.69530092592592585</c:v>
                </c:pt>
                <c:pt idx="163">
                  <c:v>0.6953125</c:v>
                </c:pt>
                <c:pt idx="164">
                  <c:v>0.69532407407407415</c:v>
                </c:pt>
                <c:pt idx="165">
                  <c:v>0.69533564814814808</c:v>
                </c:pt>
                <c:pt idx="166">
                  <c:v>0.69534722222222223</c:v>
                </c:pt>
                <c:pt idx="167">
                  <c:v>0.69535879629629627</c:v>
                </c:pt>
                <c:pt idx="168">
                  <c:v>0.69537037037037042</c:v>
                </c:pt>
                <c:pt idx="169">
                  <c:v>0.69538194444444434</c:v>
                </c:pt>
                <c:pt idx="170">
                  <c:v>0.69539351851851849</c:v>
                </c:pt>
                <c:pt idx="171">
                  <c:v>0.69540509259259264</c:v>
                </c:pt>
                <c:pt idx="172">
                  <c:v>0.69541666666666668</c:v>
                </c:pt>
                <c:pt idx="173">
                  <c:v>0.69542824074074072</c:v>
                </c:pt>
                <c:pt idx="174">
                  <c:v>0.69543981481481476</c:v>
                </c:pt>
                <c:pt idx="175">
                  <c:v>0.69545138888888891</c:v>
                </c:pt>
                <c:pt idx="176">
                  <c:v>0.69546296296296306</c:v>
                </c:pt>
                <c:pt idx="177">
                  <c:v>0.69547453703703699</c:v>
                </c:pt>
                <c:pt idx="178">
                  <c:v>0.69548611111111114</c:v>
                </c:pt>
                <c:pt idx="179">
                  <c:v>0.69549768518518518</c:v>
                </c:pt>
                <c:pt idx="180">
                  <c:v>0.69550925925925933</c:v>
                </c:pt>
                <c:pt idx="181">
                  <c:v>0.69552083333333325</c:v>
                </c:pt>
                <c:pt idx="182">
                  <c:v>0.6955324074074074</c:v>
                </c:pt>
                <c:pt idx="183">
                  <c:v>0.69554398148148155</c:v>
                </c:pt>
                <c:pt idx="184">
                  <c:v>0.69555555555555559</c:v>
                </c:pt>
                <c:pt idx="185">
                  <c:v>0.69556712962962963</c:v>
                </c:pt>
                <c:pt idx="186">
                  <c:v>0.69557870370370367</c:v>
                </c:pt>
                <c:pt idx="187">
                  <c:v>0.69559027777777782</c:v>
                </c:pt>
                <c:pt idx="188">
                  <c:v>0.69560185185185175</c:v>
                </c:pt>
                <c:pt idx="189">
                  <c:v>0.6956134259259259</c:v>
                </c:pt>
                <c:pt idx="190">
                  <c:v>0.69562500000000005</c:v>
                </c:pt>
                <c:pt idx="191">
                  <c:v>0.69563657407407409</c:v>
                </c:pt>
                <c:pt idx="192">
                  <c:v>0.69564814814814813</c:v>
                </c:pt>
                <c:pt idx="193">
                  <c:v>0.69565972222222217</c:v>
                </c:pt>
                <c:pt idx="194">
                  <c:v>0.69567129629629632</c:v>
                </c:pt>
                <c:pt idx="195">
                  <c:v>0.69568287037037047</c:v>
                </c:pt>
                <c:pt idx="196">
                  <c:v>0.69569444444444439</c:v>
                </c:pt>
                <c:pt idx="197">
                  <c:v>0.69570601851851854</c:v>
                </c:pt>
                <c:pt idx="198">
                  <c:v>0.69571759259259258</c:v>
                </c:pt>
                <c:pt idx="199">
                  <c:v>0.69572916666666673</c:v>
                </c:pt>
                <c:pt idx="200">
                  <c:v>0.69574074074074066</c:v>
                </c:pt>
                <c:pt idx="201">
                  <c:v>0.69575231481481481</c:v>
                </c:pt>
                <c:pt idx="202">
                  <c:v>0.69576388888888896</c:v>
                </c:pt>
                <c:pt idx="203">
                  <c:v>0.695775462962963</c:v>
                </c:pt>
                <c:pt idx="204">
                  <c:v>0.69578703703703704</c:v>
                </c:pt>
                <c:pt idx="205">
                  <c:v>0.69579861111111108</c:v>
                </c:pt>
                <c:pt idx="206">
                  <c:v>0.69581018518518523</c:v>
                </c:pt>
                <c:pt idx="207">
                  <c:v>0.69582175925925915</c:v>
                </c:pt>
                <c:pt idx="208">
                  <c:v>0.6958333333333333</c:v>
                </c:pt>
                <c:pt idx="209">
                  <c:v>0.69584490740740745</c:v>
                </c:pt>
                <c:pt idx="210">
                  <c:v>0.69585648148148149</c:v>
                </c:pt>
                <c:pt idx="211">
                  <c:v>0.69586805555555553</c:v>
                </c:pt>
                <c:pt idx="212">
                  <c:v>0.69587962962962957</c:v>
                </c:pt>
                <c:pt idx="213">
                  <c:v>0.69589120370370372</c:v>
                </c:pt>
                <c:pt idx="214">
                  <c:v>0.69590277777777787</c:v>
                </c:pt>
                <c:pt idx="215">
                  <c:v>0.6959143518518518</c:v>
                </c:pt>
                <c:pt idx="216">
                  <c:v>0.69592592592592595</c:v>
                </c:pt>
                <c:pt idx="217">
                  <c:v>0.69593749999999999</c:v>
                </c:pt>
                <c:pt idx="218">
                  <c:v>0.69594907407407414</c:v>
                </c:pt>
                <c:pt idx="219">
                  <c:v>0.69596064814814806</c:v>
                </c:pt>
                <c:pt idx="220">
                  <c:v>0.69597222222222221</c:v>
                </c:pt>
                <c:pt idx="221">
                  <c:v>0.69598379629629636</c:v>
                </c:pt>
                <c:pt idx="222">
                  <c:v>0.6959953703703704</c:v>
                </c:pt>
                <c:pt idx="223">
                  <c:v>0.69600694444444444</c:v>
                </c:pt>
                <c:pt idx="224">
                  <c:v>0.69601851851851848</c:v>
                </c:pt>
                <c:pt idx="225">
                  <c:v>0.69603009259259263</c:v>
                </c:pt>
                <c:pt idx="226">
                  <c:v>0.69604166666666656</c:v>
                </c:pt>
                <c:pt idx="227">
                  <c:v>0.69605324074074071</c:v>
                </c:pt>
                <c:pt idx="228">
                  <c:v>0.69606481481481486</c:v>
                </c:pt>
                <c:pt idx="229">
                  <c:v>0.6960763888888889</c:v>
                </c:pt>
                <c:pt idx="230">
                  <c:v>0.69608796296296294</c:v>
                </c:pt>
                <c:pt idx="231">
                  <c:v>0.69609953703703698</c:v>
                </c:pt>
                <c:pt idx="232">
                  <c:v>0.69611111111111112</c:v>
                </c:pt>
                <c:pt idx="233">
                  <c:v>0.69612268518518527</c:v>
                </c:pt>
                <c:pt idx="234">
                  <c:v>0.6961342592592592</c:v>
                </c:pt>
                <c:pt idx="235">
                  <c:v>0.69614583333333335</c:v>
                </c:pt>
                <c:pt idx="236">
                  <c:v>0.69615740740740739</c:v>
                </c:pt>
                <c:pt idx="237">
                  <c:v>0.69616898148148154</c:v>
                </c:pt>
                <c:pt idx="238">
                  <c:v>0.69618055555555547</c:v>
                </c:pt>
                <c:pt idx="239">
                  <c:v>0.69619212962962962</c:v>
                </c:pt>
                <c:pt idx="240">
                  <c:v>0.69620370370370377</c:v>
                </c:pt>
                <c:pt idx="241">
                  <c:v>0.69621527777777781</c:v>
                </c:pt>
                <c:pt idx="242">
                  <c:v>0.69622685185185185</c:v>
                </c:pt>
                <c:pt idx="243">
                  <c:v>0.69623842592592589</c:v>
                </c:pt>
                <c:pt idx="244">
                  <c:v>0.69625000000000004</c:v>
                </c:pt>
                <c:pt idx="245">
                  <c:v>0.69626157407407396</c:v>
                </c:pt>
                <c:pt idx="246">
                  <c:v>0.69627314814814811</c:v>
                </c:pt>
                <c:pt idx="247">
                  <c:v>0.69628472222222226</c:v>
                </c:pt>
                <c:pt idx="248">
                  <c:v>0.6962962962962963</c:v>
                </c:pt>
                <c:pt idx="249">
                  <c:v>0.69630787037037034</c:v>
                </c:pt>
                <c:pt idx="250">
                  <c:v>0.69631944444444438</c:v>
                </c:pt>
                <c:pt idx="251">
                  <c:v>0.69633101851851853</c:v>
                </c:pt>
                <c:pt idx="252">
                  <c:v>0.69634259259259268</c:v>
                </c:pt>
                <c:pt idx="253">
                  <c:v>0.69635416666666661</c:v>
                </c:pt>
                <c:pt idx="254">
                  <c:v>0.69636574074074076</c:v>
                </c:pt>
                <c:pt idx="255">
                  <c:v>0.6963773148148148</c:v>
                </c:pt>
                <c:pt idx="256">
                  <c:v>0.69638888888888895</c:v>
                </c:pt>
                <c:pt idx="257">
                  <c:v>0.69640046296296287</c:v>
                </c:pt>
                <c:pt idx="258">
                  <c:v>0.69641203703703702</c:v>
                </c:pt>
                <c:pt idx="259">
                  <c:v>0.69642361111111117</c:v>
                </c:pt>
                <c:pt idx="260">
                  <c:v>0.69643518518518521</c:v>
                </c:pt>
                <c:pt idx="261">
                  <c:v>0.69644675925925925</c:v>
                </c:pt>
                <c:pt idx="262">
                  <c:v>0.69645833333333329</c:v>
                </c:pt>
                <c:pt idx="263">
                  <c:v>0.69646990740740744</c:v>
                </c:pt>
                <c:pt idx="264">
                  <c:v>0.69648148148148137</c:v>
                </c:pt>
                <c:pt idx="265">
                  <c:v>0.69649305555555552</c:v>
                </c:pt>
                <c:pt idx="266">
                  <c:v>0.69650462962962967</c:v>
                </c:pt>
                <c:pt idx="267">
                  <c:v>0.69651620370370371</c:v>
                </c:pt>
                <c:pt idx="268">
                  <c:v>0.69652777777777775</c:v>
                </c:pt>
                <c:pt idx="269">
                  <c:v>0.69653935185185178</c:v>
                </c:pt>
                <c:pt idx="270">
                  <c:v>0.69655092592592593</c:v>
                </c:pt>
                <c:pt idx="271">
                  <c:v>0.69656250000000008</c:v>
                </c:pt>
                <c:pt idx="272">
                  <c:v>0.69657407407407401</c:v>
                </c:pt>
                <c:pt idx="273">
                  <c:v>0.69658564814814816</c:v>
                </c:pt>
                <c:pt idx="274">
                  <c:v>0.6965972222222222</c:v>
                </c:pt>
                <c:pt idx="275">
                  <c:v>0.69660879629629635</c:v>
                </c:pt>
                <c:pt idx="276">
                  <c:v>0.69662037037037028</c:v>
                </c:pt>
                <c:pt idx="277">
                  <c:v>0.69663194444444443</c:v>
                </c:pt>
                <c:pt idx="278">
                  <c:v>0.69664351851851858</c:v>
                </c:pt>
                <c:pt idx="279">
                  <c:v>0.69665509259259262</c:v>
                </c:pt>
                <c:pt idx="280">
                  <c:v>0.69666666666666666</c:v>
                </c:pt>
                <c:pt idx="281">
                  <c:v>0.6966782407407407</c:v>
                </c:pt>
                <c:pt idx="282">
                  <c:v>0.69668981481481485</c:v>
                </c:pt>
                <c:pt idx="283">
                  <c:v>0.69670138888888899</c:v>
                </c:pt>
                <c:pt idx="284">
                  <c:v>0.69671296296296292</c:v>
                </c:pt>
                <c:pt idx="285">
                  <c:v>0.69672453703703707</c:v>
                </c:pt>
                <c:pt idx="286">
                  <c:v>0.69673611111111111</c:v>
                </c:pt>
                <c:pt idx="287">
                  <c:v>0.69674768518518526</c:v>
                </c:pt>
                <c:pt idx="288">
                  <c:v>0.69675925925925919</c:v>
                </c:pt>
                <c:pt idx="289">
                  <c:v>0.69677083333333334</c:v>
                </c:pt>
                <c:pt idx="290">
                  <c:v>0.69678240740740749</c:v>
                </c:pt>
                <c:pt idx="291">
                  <c:v>0.69679398148148142</c:v>
                </c:pt>
                <c:pt idx="292">
                  <c:v>0.69680555555555557</c:v>
                </c:pt>
                <c:pt idx="293">
                  <c:v>0.69681712962962961</c:v>
                </c:pt>
                <c:pt idx="294">
                  <c:v>0.69682870370370376</c:v>
                </c:pt>
                <c:pt idx="295">
                  <c:v>0.69684027777777768</c:v>
                </c:pt>
                <c:pt idx="296">
                  <c:v>0.69685185185185183</c:v>
                </c:pt>
                <c:pt idx="297">
                  <c:v>0.69686342592592598</c:v>
                </c:pt>
                <c:pt idx="298">
                  <c:v>0.69687500000000002</c:v>
                </c:pt>
                <c:pt idx="299">
                  <c:v>0.69688657407407406</c:v>
                </c:pt>
                <c:pt idx="300">
                  <c:v>0.6968981481481481</c:v>
                </c:pt>
                <c:pt idx="301">
                  <c:v>0.69690972222222225</c:v>
                </c:pt>
                <c:pt idx="302">
                  <c:v>0.6969212962962964</c:v>
                </c:pt>
                <c:pt idx="303">
                  <c:v>0.69693287037037033</c:v>
                </c:pt>
                <c:pt idx="304">
                  <c:v>0.69694444444444448</c:v>
                </c:pt>
                <c:pt idx="305">
                  <c:v>0.69695601851851852</c:v>
                </c:pt>
                <c:pt idx="306">
                  <c:v>0.69696759259259267</c:v>
                </c:pt>
                <c:pt idx="307">
                  <c:v>0.69697916666666659</c:v>
                </c:pt>
                <c:pt idx="308">
                  <c:v>0.69699074074074074</c:v>
                </c:pt>
                <c:pt idx="309">
                  <c:v>0.69700231481481489</c:v>
                </c:pt>
                <c:pt idx="310">
                  <c:v>0.69701388888888882</c:v>
                </c:pt>
                <c:pt idx="311">
                  <c:v>0.69702546296296297</c:v>
                </c:pt>
                <c:pt idx="312">
                  <c:v>0.69703703703703701</c:v>
                </c:pt>
                <c:pt idx="313">
                  <c:v>0.69704861111111116</c:v>
                </c:pt>
                <c:pt idx="314">
                  <c:v>0.69706018518518509</c:v>
                </c:pt>
                <c:pt idx="315">
                  <c:v>0.69707175925925924</c:v>
                </c:pt>
                <c:pt idx="316">
                  <c:v>0.69708333333333339</c:v>
                </c:pt>
                <c:pt idx="317">
                  <c:v>0.69709490740740743</c:v>
                </c:pt>
                <c:pt idx="318">
                  <c:v>0.69710648148148147</c:v>
                </c:pt>
                <c:pt idx="319">
                  <c:v>0.6971180555555555</c:v>
                </c:pt>
                <c:pt idx="320">
                  <c:v>0.69712962962962965</c:v>
                </c:pt>
                <c:pt idx="321">
                  <c:v>0.6971412037037038</c:v>
                </c:pt>
                <c:pt idx="322">
                  <c:v>0.69715277777777773</c:v>
                </c:pt>
                <c:pt idx="323">
                  <c:v>0.69716435185185188</c:v>
                </c:pt>
                <c:pt idx="324">
                  <c:v>0.69717592592592592</c:v>
                </c:pt>
                <c:pt idx="325">
                  <c:v>0.69718750000000007</c:v>
                </c:pt>
                <c:pt idx="326">
                  <c:v>0.697199074074074</c:v>
                </c:pt>
                <c:pt idx="327">
                  <c:v>0.69721064814814815</c:v>
                </c:pt>
                <c:pt idx="328">
                  <c:v>0.6972222222222223</c:v>
                </c:pt>
                <c:pt idx="329">
                  <c:v>0.69723379629629623</c:v>
                </c:pt>
                <c:pt idx="330">
                  <c:v>0.69724537037037038</c:v>
                </c:pt>
                <c:pt idx="331">
                  <c:v>0.69725694444444442</c:v>
                </c:pt>
                <c:pt idx="332">
                  <c:v>0.69726851851851857</c:v>
                </c:pt>
                <c:pt idx="333">
                  <c:v>0.69728009259259249</c:v>
                </c:pt>
                <c:pt idx="334">
                  <c:v>0.69729166666666664</c:v>
                </c:pt>
                <c:pt idx="335">
                  <c:v>0.69730324074074079</c:v>
                </c:pt>
                <c:pt idx="336">
                  <c:v>0.69731481481481483</c:v>
                </c:pt>
                <c:pt idx="337">
                  <c:v>0.69732638888888887</c:v>
                </c:pt>
                <c:pt idx="338">
                  <c:v>0.69733796296296291</c:v>
                </c:pt>
                <c:pt idx="339">
                  <c:v>0.69734953703703706</c:v>
                </c:pt>
                <c:pt idx="340">
                  <c:v>0.69736111111111121</c:v>
                </c:pt>
                <c:pt idx="341">
                  <c:v>0.69737268518518514</c:v>
                </c:pt>
                <c:pt idx="342">
                  <c:v>0.69738425925925929</c:v>
                </c:pt>
                <c:pt idx="343">
                  <c:v>0.69739583333333333</c:v>
                </c:pt>
                <c:pt idx="344">
                  <c:v>0.69740740740740748</c:v>
                </c:pt>
                <c:pt idx="345">
                  <c:v>0.6974189814814814</c:v>
                </c:pt>
                <c:pt idx="346">
                  <c:v>0.69743055555555555</c:v>
                </c:pt>
                <c:pt idx="347">
                  <c:v>0.6974421296296297</c:v>
                </c:pt>
                <c:pt idx="348">
                  <c:v>0.69745370370370363</c:v>
                </c:pt>
                <c:pt idx="349">
                  <c:v>0.69746527777777778</c:v>
                </c:pt>
                <c:pt idx="350">
                  <c:v>0.69747685185185182</c:v>
                </c:pt>
                <c:pt idx="351">
                  <c:v>0.69748842592592597</c:v>
                </c:pt>
                <c:pt idx="352">
                  <c:v>0.6974999999999999</c:v>
                </c:pt>
                <c:pt idx="353">
                  <c:v>0.69751157407407405</c:v>
                </c:pt>
                <c:pt idx="354">
                  <c:v>0.6975231481481482</c:v>
                </c:pt>
                <c:pt idx="355">
                  <c:v>0.69753472222222224</c:v>
                </c:pt>
                <c:pt idx="356">
                  <c:v>0.69754629629629628</c:v>
                </c:pt>
                <c:pt idx="357">
                  <c:v>0.69755787037037031</c:v>
                </c:pt>
                <c:pt idx="358">
                  <c:v>0.69756944444444446</c:v>
                </c:pt>
                <c:pt idx="359">
                  <c:v>0.69758101851851861</c:v>
                </c:pt>
                <c:pt idx="360">
                  <c:v>0.69759259259259254</c:v>
                </c:pt>
                <c:pt idx="361">
                  <c:v>0.69760416666666669</c:v>
                </c:pt>
                <c:pt idx="362">
                  <c:v>0.69761574074074073</c:v>
                </c:pt>
                <c:pt idx="363">
                  <c:v>0.69762731481481488</c:v>
                </c:pt>
                <c:pt idx="364">
                  <c:v>0.69763888888888881</c:v>
                </c:pt>
                <c:pt idx="365">
                  <c:v>0.69765046296296296</c:v>
                </c:pt>
                <c:pt idx="366">
                  <c:v>0.69766203703703711</c:v>
                </c:pt>
                <c:pt idx="367">
                  <c:v>0.69767361111111104</c:v>
                </c:pt>
                <c:pt idx="368">
                  <c:v>0.69768518518518519</c:v>
                </c:pt>
                <c:pt idx="369">
                  <c:v>0.69769675925925922</c:v>
                </c:pt>
                <c:pt idx="370">
                  <c:v>0.69770833333333337</c:v>
                </c:pt>
                <c:pt idx="371">
                  <c:v>0.6977199074074073</c:v>
                </c:pt>
                <c:pt idx="372">
                  <c:v>0.69773148148148145</c:v>
                </c:pt>
                <c:pt idx="373">
                  <c:v>0.6977430555555556</c:v>
                </c:pt>
                <c:pt idx="374">
                  <c:v>0.69775462962962964</c:v>
                </c:pt>
                <c:pt idx="375">
                  <c:v>0.69776620370370368</c:v>
                </c:pt>
                <c:pt idx="376">
                  <c:v>0.69777777777777772</c:v>
                </c:pt>
                <c:pt idx="377">
                  <c:v>0.69778935185185187</c:v>
                </c:pt>
                <c:pt idx="378">
                  <c:v>0.69780092592592602</c:v>
                </c:pt>
                <c:pt idx="379">
                  <c:v>0.69781249999999995</c:v>
                </c:pt>
                <c:pt idx="380">
                  <c:v>0.6978240740740741</c:v>
                </c:pt>
                <c:pt idx="381">
                  <c:v>0.69783564814814814</c:v>
                </c:pt>
                <c:pt idx="382">
                  <c:v>0.69784722222222229</c:v>
                </c:pt>
                <c:pt idx="383">
                  <c:v>0.69785879629629621</c:v>
                </c:pt>
                <c:pt idx="384">
                  <c:v>0.69787037037037036</c:v>
                </c:pt>
                <c:pt idx="385">
                  <c:v>0.69788194444444451</c:v>
                </c:pt>
                <c:pt idx="386">
                  <c:v>0.69789351851851855</c:v>
                </c:pt>
                <c:pt idx="387">
                  <c:v>0.69790509259259259</c:v>
                </c:pt>
                <c:pt idx="388">
                  <c:v>0.69791666666666663</c:v>
                </c:pt>
                <c:pt idx="389">
                  <c:v>0.69792824074074078</c:v>
                </c:pt>
                <c:pt idx="390">
                  <c:v>0.69793981481481471</c:v>
                </c:pt>
                <c:pt idx="391">
                  <c:v>0.69795138888888886</c:v>
                </c:pt>
                <c:pt idx="392">
                  <c:v>0.69796296296296301</c:v>
                </c:pt>
                <c:pt idx="393">
                  <c:v>0.69797453703703705</c:v>
                </c:pt>
                <c:pt idx="394">
                  <c:v>0.69798611111111108</c:v>
                </c:pt>
                <c:pt idx="395">
                  <c:v>0.69799768518518512</c:v>
                </c:pt>
                <c:pt idx="396">
                  <c:v>0.69800925925925927</c:v>
                </c:pt>
                <c:pt idx="397">
                  <c:v>0.69802083333333342</c:v>
                </c:pt>
                <c:pt idx="398">
                  <c:v>0.69803240740740735</c:v>
                </c:pt>
                <c:pt idx="399">
                  <c:v>0.6980439814814815</c:v>
                </c:pt>
                <c:pt idx="400">
                  <c:v>0.69805555555555554</c:v>
                </c:pt>
                <c:pt idx="401">
                  <c:v>0.69806712962962969</c:v>
                </c:pt>
                <c:pt idx="402">
                  <c:v>0.69807870370370362</c:v>
                </c:pt>
                <c:pt idx="403">
                  <c:v>0.69809027777777777</c:v>
                </c:pt>
                <c:pt idx="404">
                  <c:v>0.69810185185185192</c:v>
                </c:pt>
                <c:pt idx="405">
                  <c:v>0.69811342592592596</c:v>
                </c:pt>
                <c:pt idx="406">
                  <c:v>0.698125</c:v>
                </c:pt>
                <c:pt idx="407">
                  <c:v>0.69813657407407403</c:v>
                </c:pt>
                <c:pt idx="408">
                  <c:v>0.69814814814814818</c:v>
                </c:pt>
                <c:pt idx="409">
                  <c:v>0.69815972222222233</c:v>
                </c:pt>
                <c:pt idx="410">
                  <c:v>0.69817129629629626</c:v>
                </c:pt>
                <c:pt idx="411">
                  <c:v>0.69818287037037041</c:v>
                </c:pt>
                <c:pt idx="412">
                  <c:v>0.69819444444444445</c:v>
                </c:pt>
                <c:pt idx="413">
                  <c:v>0.69820601851851849</c:v>
                </c:pt>
                <c:pt idx="414">
                  <c:v>0.69821759259259253</c:v>
                </c:pt>
                <c:pt idx="415">
                  <c:v>0.69822916666666668</c:v>
                </c:pt>
                <c:pt idx="416">
                  <c:v>0.69824074074074083</c:v>
                </c:pt>
                <c:pt idx="417">
                  <c:v>0.69825231481481476</c:v>
                </c:pt>
                <c:pt idx="418">
                  <c:v>0.69826388888888891</c:v>
                </c:pt>
                <c:pt idx="419">
                  <c:v>0.69827546296296295</c:v>
                </c:pt>
                <c:pt idx="420">
                  <c:v>0.69828703703703709</c:v>
                </c:pt>
                <c:pt idx="421">
                  <c:v>0.69829861111111102</c:v>
                </c:pt>
                <c:pt idx="422">
                  <c:v>0.69831018518518517</c:v>
                </c:pt>
                <c:pt idx="423">
                  <c:v>0.69832175925925932</c:v>
                </c:pt>
                <c:pt idx="424">
                  <c:v>0.69833333333333336</c:v>
                </c:pt>
                <c:pt idx="425">
                  <c:v>0.6983449074074074</c:v>
                </c:pt>
                <c:pt idx="426">
                  <c:v>0.69835648148148144</c:v>
                </c:pt>
                <c:pt idx="427">
                  <c:v>0.69836805555555559</c:v>
                </c:pt>
                <c:pt idx="428">
                  <c:v>0.69837962962962974</c:v>
                </c:pt>
                <c:pt idx="429">
                  <c:v>0.69839120370370367</c:v>
                </c:pt>
                <c:pt idx="430">
                  <c:v>0.69840277777777782</c:v>
                </c:pt>
                <c:pt idx="431">
                  <c:v>0.69841435185185186</c:v>
                </c:pt>
                <c:pt idx="432">
                  <c:v>0.69842592592592589</c:v>
                </c:pt>
                <c:pt idx="433">
                  <c:v>0.69843749999999993</c:v>
                </c:pt>
                <c:pt idx="434">
                  <c:v>0.69844907407407408</c:v>
                </c:pt>
                <c:pt idx="435">
                  <c:v>0.69846064814814823</c:v>
                </c:pt>
                <c:pt idx="436">
                  <c:v>0.69847222222222216</c:v>
                </c:pt>
                <c:pt idx="437">
                  <c:v>0.69848379629629631</c:v>
                </c:pt>
                <c:pt idx="438">
                  <c:v>0.69849537037037035</c:v>
                </c:pt>
                <c:pt idx="439">
                  <c:v>0.6985069444444445</c:v>
                </c:pt>
                <c:pt idx="440">
                  <c:v>0.69851851851851843</c:v>
                </c:pt>
                <c:pt idx="441">
                  <c:v>0.69853009259259258</c:v>
                </c:pt>
                <c:pt idx="442">
                  <c:v>0.69854166666666673</c:v>
                </c:pt>
                <c:pt idx="443">
                  <c:v>0.69855324074074077</c:v>
                </c:pt>
                <c:pt idx="444">
                  <c:v>0.69856481481481481</c:v>
                </c:pt>
                <c:pt idx="445">
                  <c:v>0.69857638888888884</c:v>
                </c:pt>
                <c:pt idx="446">
                  <c:v>0.69858796296296299</c:v>
                </c:pt>
                <c:pt idx="447">
                  <c:v>0.69859953703703714</c:v>
                </c:pt>
                <c:pt idx="448">
                  <c:v>0.69861111111111107</c:v>
                </c:pt>
                <c:pt idx="449">
                  <c:v>0.69862268518518522</c:v>
                </c:pt>
                <c:pt idx="450">
                  <c:v>0.69863425925925926</c:v>
                </c:pt>
                <c:pt idx="451">
                  <c:v>0.6986458333333333</c:v>
                </c:pt>
                <c:pt idx="452">
                  <c:v>0.69865740740740734</c:v>
                </c:pt>
                <c:pt idx="453">
                  <c:v>0.69866898148148149</c:v>
                </c:pt>
                <c:pt idx="454">
                  <c:v>0.69868055555555564</c:v>
                </c:pt>
                <c:pt idx="455">
                  <c:v>0.69869212962962957</c:v>
                </c:pt>
                <c:pt idx="456">
                  <c:v>0.69870370370370372</c:v>
                </c:pt>
                <c:pt idx="457">
                  <c:v>0.69871527777777775</c:v>
                </c:pt>
                <c:pt idx="458">
                  <c:v>0.6987268518518519</c:v>
                </c:pt>
                <c:pt idx="459">
                  <c:v>0.69873842592592583</c:v>
                </c:pt>
                <c:pt idx="460">
                  <c:v>0.69874999999999998</c:v>
                </c:pt>
                <c:pt idx="461">
                  <c:v>0.69876157407407413</c:v>
                </c:pt>
                <c:pt idx="462">
                  <c:v>0.69877314814814817</c:v>
                </c:pt>
                <c:pt idx="463">
                  <c:v>0.69878472222222221</c:v>
                </c:pt>
                <c:pt idx="464">
                  <c:v>0.69879629629629625</c:v>
                </c:pt>
                <c:pt idx="465">
                  <c:v>0.6988078703703704</c:v>
                </c:pt>
                <c:pt idx="466">
                  <c:v>0.69881944444444455</c:v>
                </c:pt>
                <c:pt idx="467">
                  <c:v>0.69883101851851848</c:v>
                </c:pt>
                <c:pt idx="468">
                  <c:v>0.69884259259259263</c:v>
                </c:pt>
                <c:pt idx="469">
                  <c:v>0.69885416666666667</c:v>
                </c:pt>
                <c:pt idx="470">
                  <c:v>0.6988657407407407</c:v>
                </c:pt>
                <c:pt idx="471">
                  <c:v>0.69887731481481474</c:v>
                </c:pt>
                <c:pt idx="472">
                  <c:v>0.69888888888888889</c:v>
                </c:pt>
                <c:pt idx="473">
                  <c:v>0.69890046296296304</c:v>
                </c:pt>
                <c:pt idx="474">
                  <c:v>0.69891203703703697</c:v>
                </c:pt>
                <c:pt idx="475">
                  <c:v>0.69892361111111112</c:v>
                </c:pt>
                <c:pt idx="476">
                  <c:v>0.69893518518518516</c:v>
                </c:pt>
                <c:pt idx="477">
                  <c:v>0.69894675925925931</c:v>
                </c:pt>
                <c:pt idx="478">
                  <c:v>0.69895833333333324</c:v>
                </c:pt>
                <c:pt idx="479">
                  <c:v>0.69896990740740739</c:v>
                </c:pt>
                <c:pt idx="480">
                  <c:v>0.69898148148148154</c:v>
                </c:pt>
                <c:pt idx="481">
                  <c:v>0.69899305555555558</c:v>
                </c:pt>
                <c:pt idx="482">
                  <c:v>0.69900462962962961</c:v>
                </c:pt>
                <c:pt idx="483">
                  <c:v>0.69901620370370365</c:v>
                </c:pt>
                <c:pt idx="484">
                  <c:v>0.6990277777777778</c:v>
                </c:pt>
                <c:pt idx="485">
                  <c:v>0.69903935185185195</c:v>
                </c:pt>
                <c:pt idx="486">
                  <c:v>0.69905092592592588</c:v>
                </c:pt>
                <c:pt idx="487">
                  <c:v>0.69906250000000003</c:v>
                </c:pt>
                <c:pt idx="488">
                  <c:v>0.69907407407407407</c:v>
                </c:pt>
                <c:pt idx="489">
                  <c:v>0.69908564814814811</c:v>
                </c:pt>
                <c:pt idx="490">
                  <c:v>0.69909722222222215</c:v>
                </c:pt>
                <c:pt idx="491">
                  <c:v>0.6991087962962963</c:v>
                </c:pt>
                <c:pt idx="492">
                  <c:v>0.69912037037037045</c:v>
                </c:pt>
                <c:pt idx="493">
                  <c:v>0.69913194444444438</c:v>
                </c:pt>
                <c:pt idx="494">
                  <c:v>0.69914351851851853</c:v>
                </c:pt>
                <c:pt idx="495">
                  <c:v>0.69915509259259256</c:v>
                </c:pt>
                <c:pt idx="496">
                  <c:v>0.69916666666666671</c:v>
                </c:pt>
                <c:pt idx="497">
                  <c:v>0.69917824074074064</c:v>
                </c:pt>
                <c:pt idx="498">
                  <c:v>0.69918981481481479</c:v>
                </c:pt>
                <c:pt idx="499">
                  <c:v>0.69920138888888894</c:v>
                </c:pt>
                <c:pt idx="500">
                  <c:v>0.69921296296296298</c:v>
                </c:pt>
                <c:pt idx="501">
                  <c:v>0.69922453703703702</c:v>
                </c:pt>
                <c:pt idx="502">
                  <c:v>0.69923611111111106</c:v>
                </c:pt>
                <c:pt idx="503">
                  <c:v>0.69924768518518521</c:v>
                </c:pt>
                <c:pt idx="504">
                  <c:v>0.69925925925925936</c:v>
                </c:pt>
                <c:pt idx="505">
                  <c:v>0.69927083333333329</c:v>
                </c:pt>
                <c:pt idx="506">
                  <c:v>0.69928240740740744</c:v>
                </c:pt>
                <c:pt idx="507">
                  <c:v>0.69929398148148147</c:v>
                </c:pt>
                <c:pt idx="508">
                  <c:v>0.69930555555555562</c:v>
                </c:pt>
                <c:pt idx="509">
                  <c:v>0.69931712962962955</c:v>
                </c:pt>
                <c:pt idx="510">
                  <c:v>0.6993287037037037</c:v>
                </c:pt>
                <c:pt idx="511">
                  <c:v>0.69934027777777785</c:v>
                </c:pt>
                <c:pt idx="512">
                  <c:v>0.69935185185185189</c:v>
                </c:pt>
                <c:pt idx="513">
                  <c:v>0.69936342592592593</c:v>
                </c:pt>
                <c:pt idx="514">
                  <c:v>0.69937499999999997</c:v>
                </c:pt>
                <c:pt idx="515">
                  <c:v>0.69938657407407412</c:v>
                </c:pt>
                <c:pt idx="516">
                  <c:v>0.69939814814814805</c:v>
                </c:pt>
                <c:pt idx="517">
                  <c:v>0.6994097222222222</c:v>
                </c:pt>
                <c:pt idx="518">
                  <c:v>0.69942129629629635</c:v>
                </c:pt>
                <c:pt idx="519">
                  <c:v>0.69943287037037039</c:v>
                </c:pt>
                <c:pt idx="520">
                  <c:v>0.69944444444444442</c:v>
                </c:pt>
                <c:pt idx="521">
                  <c:v>0.69945601851851846</c:v>
                </c:pt>
                <c:pt idx="522">
                  <c:v>0.69946759259259261</c:v>
                </c:pt>
                <c:pt idx="523">
                  <c:v>0.69947916666666676</c:v>
                </c:pt>
                <c:pt idx="524">
                  <c:v>0.69949074074074069</c:v>
                </c:pt>
                <c:pt idx="525">
                  <c:v>0.69950231481481484</c:v>
                </c:pt>
                <c:pt idx="526">
                  <c:v>0.69951388888888888</c:v>
                </c:pt>
                <c:pt idx="527">
                  <c:v>0.69952546296296303</c:v>
                </c:pt>
                <c:pt idx="528">
                  <c:v>0.69953703703703696</c:v>
                </c:pt>
                <c:pt idx="529">
                  <c:v>0.69954861111111111</c:v>
                </c:pt>
                <c:pt idx="530">
                  <c:v>0.69956018518518526</c:v>
                </c:pt>
                <c:pt idx="531">
                  <c:v>0.6995717592592593</c:v>
                </c:pt>
                <c:pt idx="532">
                  <c:v>0.69958333333333333</c:v>
                </c:pt>
                <c:pt idx="533">
                  <c:v>0.69959490740740737</c:v>
                </c:pt>
                <c:pt idx="534">
                  <c:v>0.69960648148148152</c:v>
                </c:pt>
                <c:pt idx="535">
                  <c:v>0.69961805555555545</c:v>
                </c:pt>
                <c:pt idx="536">
                  <c:v>0.6996296296296296</c:v>
                </c:pt>
                <c:pt idx="537">
                  <c:v>0.69964120370370375</c:v>
                </c:pt>
                <c:pt idx="538">
                  <c:v>0.69965277777777779</c:v>
                </c:pt>
                <c:pt idx="539">
                  <c:v>0.69966435185185183</c:v>
                </c:pt>
                <c:pt idx="540">
                  <c:v>0.69967592592592587</c:v>
                </c:pt>
                <c:pt idx="541">
                  <c:v>0.69968750000000002</c:v>
                </c:pt>
                <c:pt idx="542">
                  <c:v>0.69969907407407417</c:v>
                </c:pt>
                <c:pt idx="543">
                  <c:v>0.6997106481481481</c:v>
                </c:pt>
                <c:pt idx="544">
                  <c:v>0.69972222222222225</c:v>
                </c:pt>
                <c:pt idx="545">
                  <c:v>0.69973379629629628</c:v>
                </c:pt>
                <c:pt idx="546">
                  <c:v>0.69974537037037043</c:v>
                </c:pt>
                <c:pt idx="547">
                  <c:v>0.69975694444444436</c:v>
                </c:pt>
                <c:pt idx="548">
                  <c:v>0.69976851851851851</c:v>
                </c:pt>
                <c:pt idx="549">
                  <c:v>0.69978009259259266</c:v>
                </c:pt>
                <c:pt idx="550">
                  <c:v>0.6997916666666667</c:v>
                </c:pt>
                <c:pt idx="551">
                  <c:v>0.69980324074074074</c:v>
                </c:pt>
                <c:pt idx="552">
                  <c:v>0.69981481481481478</c:v>
                </c:pt>
                <c:pt idx="553">
                  <c:v>0.69982638888888893</c:v>
                </c:pt>
                <c:pt idx="554">
                  <c:v>0.69983796296296286</c:v>
                </c:pt>
                <c:pt idx="555">
                  <c:v>0.69984953703703701</c:v>
                </c:pt>
                <c:pt idx="556">
                  <c:v>0.69986111111111116</c:v>
                </c:pt>
                <c:pt idx="557">
                  <c:v>0.69987268518518519</c:v>
                </c:pt>
                <c:pt idx="558">
                  <c:v>0.69988425925925923</c:v>
                </c:pt>
                <c:pt idx="559">
                  <c:v>0.69989583333333327</c:v>
                </c:pt>
                <c:pt idx="560">
                  <c:v>0.69990740740740742</c:v>
                </c:pt>
                <c:pt idx="561">
                  <c:v>0.69991898148148157</c:v>
                </c:pt>
                <c:pt idx="562">
                  <c:v>0.6999305555555555</c:v>
                </c:pt>
                <c:pt idx="563">
                  <c:v>0.69994212962962965</c:v>
                </c:pt>
                <c:pt idx="564">
                  <c:v>0.69995370370370369</c:v>
                </c:pt>
                <c:pt idx="565">
                  <c:v>0.69996527777777784</c:v>
                </c:pt>
                <c:pt idx="566">
                  <c:v>0.69997685185185177</c:v>
                </c:pt>
                <c:pt idx="567">
                  <c:v>0.69998842592592592</c:v>
                </c:pt>
                <c:pt idx="568">
                  <c:v>0.70000000000000007</c:v>
                </c:pt>
                <c:pt idx="569">
                  <c:v>0.70001157407407411</c:v>
                </c:pt>
                <c:pt idx="570">
                  <c:v>0.70002314814814814</c:v>
                </c:pt>
                <c:pt idx="571">
                  <c:v>0.70003472222222218</c:v>
                </c:pt>
                <c:pt idx="572">
                  <c:v>0.70004629629629633</c:v>
                </c:pt>
                <c:pt idx="573">
                  <c:v>0.70005787037037026</c:v>
                </c:pt>
                <c:pt idx="574">
                  <c:v>0.70006944444444441</c:v>
                </c:pt>
                <c:pt idx="575">
                  <c:v>0.70008101851851856</c:v>
                </c:pt>
                <c:pt idx="576">
                  <c:v>0.7000925925925926</c:v>
                </c:pt>
                <c:pt idx="577">
                  <c:v>0.70010416666666664</c:v>
                </c:pt>
                <c:pt idx="578">
                  <c:v>0.70011574074074068</c:v>
                </c:pt>
                <c:pt idx="579">
                  <c:v>0.70012731481481483</c:v>
                </c:pt>
                <c:pt idx="580">
                  <c:v>0.70013888888888898</c:v>
                </c:pt>
                <c:pt idx="581">
                  <c:v>0.70015046296296291</c:v>
                </c:pt>
                <c:pt idx="582">
                  <c:v>0.70016203703703705</c:v>
                </c:pt>
                <c:pt idx="583">
                  <c:v>0.70017361111111109</c:v>
                </c:pt>
                <c:pt idx="584">
                  <c:v>0.70018518518518524</c:v>
                </c:pt>
                <c:pt idx="585">
                  <c:v>0.70019675925925917</c:v>
                </c:pt>
                <c:pt idx="586">
                  <c:v>0.70020833333333332</c:v>
                </c:pt>
                <c:pt idx="587">
                  <c:v>0.70021990740740747</c:v>
                </c:pt>
                <c:pt idx="588">
                  <c:v>0.70023148148148151</c:v>
                </c:pt>
                <c:pt idx="589">
                  <c:v>0.70024305555555555</c:v>
                </c:pt>
                <c:pt idx="590">
                  <c:v>0.70025462962962959</c:v>
                </c:pt>
                <c:pt idx="591">
                  <c:v>0.70026620370370374</c:v>
                </c:pt>
                <c:pt idx="592">
                  <c:v>0.70027777777777767</c:v>
                </c:pt>
                <c:pt idx="593">
                  <c:v>0.70028935185185182</c:v>
                </c:pt>
                <c:pt idx="594">
                  <c:v>0.70030092592592597</c:v>
                </c:pt>
                <c:pt idx="595">
                  <c:v>0.7003125</c:v>
                </c:pt>
                <c:pt idx="596">
                  <c:v>0.70032407407407404</c:v>
                </c:pt>
                <c:pt idx="597">
                  <c:v>0.70033564814814808</c:v>
                </c:pt>
                <c:pt idx="598">
                  <c:v>0.70034722222222223</c:v>
                </c:pt>
                <c:pt idx="599">
                  <c:v>0.70035879629629638</c:v>
                </c:pt>
                <c:pt idx="600">
                  <c:v>0.70037037037037031</c:v>
                </c:pt>
                <c:pt idx="601">
                  <c:v>0.70038194444444446</c:v>
                </c:pt>
                <c:pt idx="602">
                  <c:v>0.7003935185185185</c:v>
                </c:pt>
                <c:pt idx="603">
                  <c:v>0.70040509259259265</c:v>
                </c:pt>
                <c:pt idx="604">
                  <c:v>0.70041666666666658</c:v>
                </c:pt>
                <c:pt idx="605">
                  <c:v>0.70042824074074073</c:v>
                </c:pt>
                <c:pt idx="606">
                  <c:v>0.70043981481481488</c:v>
                </c:pt>
                <c:pt idx="607">
                  <c:v>0.70045138888888892</c:v>
                </c:pt>
                <c:pt idx="608">
                  <c:v>0.70046296296296295</c:v>
                </c:pt>
                <c:pt idx="609">
                  <c:v>0.70047453703703699</c:v>
                </c:pt>
                <c:pt idx="610">
                  <c:v>0.70048611111111114</c:v>
                </c:pt>
                <c:pt idx="611">
                  <c:v>0.70049768518518529</c:v>
                </c:pt>
                <c:pt idx="612">
                  <c:v>0.70050925925925922</c:v>
                </c:pt>
                <c:pt idx="613">
                  <c:v>0.70052083333333337</c:v>
                </c:pt>
                <c:pt idx="614">
                  <c:v>0.70053240740740741</c:v>
                </c:pt>
                <c:pt idx="615">
                  <c:v>0.70054398148148145</c:v>
                </c:pt>
                <c:pt idx="616">
                  <c:v>0.70055555555555549</c:v>
                </c:pt>
                <c:pt idx="617">
                  <c:v>0.70056712962962964</c:v>
                </c:pt>
                <c:pt idx="618">
                  <c:v>0.70057870370370379</c:v>
                </c:pt>
                <c:pt idx="619">
                  <c:v>0.70059027777777771</c:v>
                </c:pt>
                <c:pt idx="620">
                  <c:v>0.70060185185185186</c:v>
                </c:pt>
                <c:pt idx="621">
                  <c:v>0.7006134259259259</c:v>
                </c:pt>
                <c:pt idx="622">
                  <c:v>0.70062500000000005</c:v>
                </c:pt>
                <c:pt idx="623">
                  <c:v>0.70063657407407398</c:v>
                </c:pt>
                <c:pt idx="624">
                  <c:v>0.70064814814814813</c:v>
                </c:pt>
                <c:pt idx="625">
                  <c:v>0.70065972222222228</c:v>
                </c:pt>
                <c:pt idx="626">
                  <c:v>0.70067129629629632</c:v>
                </c:pt>
                <c:pt idx="627">
                  <c:v>0.70068287037037036</c:v>
                </c:pt>
                <c:pt idx="628">
                  <c:v>0.7006944444444444</c:v>
                </c:pt>
                <c:pt idx="629">
                  <c:v>0.70070601851851855</c:v>
                </c:pt>
                <c:pt idx="630">
                  <c:v>0.7007175925925927</c:v>
                </c:pt>
                <c:pt idx="631">
                  <c:v>0.70072916666666663</c:v>
                </c:pt>
                <c:pt idx="632">
                  <c:v>0.70074074074074078</c:v>
                </c:pt>
                <c:pt idx="633">
                  <c:v>0.70075231481481481</c:v>
                </c:pt>
                <c:pt idx="634">
                  <c:v>0.70076388888888896</c:v>
                </c:pt>
                <c:pt idx="635">
                  <c:v>0.70077546296296289</c:v>
                </c:pt>
                <c:pt idx="636">
                  <c:v>0.70078703703703704</c:v>
                </c:pt>
                <c:pt idx="637">
                  <c:v>0.70079861111111119</c:v>
                </c:pt>
                <c:pt idx="638">
                  <c:v>0.70081018518518512</c:v>
                </c:pt>
                <c:pt idx="639">
                  <c:v>0.70082175925925927</c:v>
                </c:pt>
                <c:pt idx="640">
                  <c:v>0.70083333333333331</c:v>
                </c:pt>
                <c:pt idx="641">
                  <c:v>0.70084490740740746</c:v>
                </c:pt>
                <c:pt idx="642">
                  <c:v>0.70085648148148139</c:v>
                </c:pt>
                <c:pt idx="643">
                  <c:v>0.70086805555555554</c:v>
                </c:pt>
                <c:pt idx="644">
                  <c:v>0.70087962962962969</c:v>
                </c:pt>
                <c:pt idx="645">
                  <c:v>0.70089120370370372</c:v>
                </c:pt>
                <c:pt idx="646">
                  <c:v>0.70090277777777776</c:v>
                </c:pt>
                <c:pt idx="647">
                  <c:v>0.7009143518518518</c:v>
                </c:pt>
                <c:pt idx="648">
                  <c:v>0.70092592592592595</c:v>
                </c:pt>
                <c:pt idx="649">
                  <c:v>0.7009375000000001</c:v>
                </c:pt>
                <c:pt idx="650">
                  <c:v>0.70094907407407403</c:v>
                </c:pt>
                <c:pt idx="651">
                  <c:v>0.70096064814814818</c:v>
                </c:pt>
                <c:pt idx="652">
                  <c:v>0.70097222222222222</c:v>
                </c:pt>
                <c:pt idx="653">
                  <c:v>0.70098379629629637</c:v>
                </c:pt>
                <c:pt idx="654">
                  <c:v>0.7009953703703703</c:v>
                </c:pt>
                <c:pt idx="655">
                  <c:v>0.70100694444444445</c:v>
                </c:pt>
                <c:pt idx="656">
                  <c:v>0.7010185185185186</c:v>
                </c:pt>
                <c:pt idx="657">
                  <c:v>0.70103009259259252</c:v>
                </c:pt>
                <c:pt idx="658">
                  <c:v>0.70104166666666667</c:v>
                </c:pt>
                <c:pt idx="659">
                  <c:v>0.70105324074074071</c:v>
                </c:pt>
                <c:pt idx="660">
                  <c:v>0.70106481481481486</c:v>
                </c:pt>
                <c:pt idx="661">
                  <c:v>0.70107638888888879</c:v>
                </c:pt>
                <c:pt idx="662">
                  <c:v>0.70108796296296294</c:v>
                </c:pt>
                <c:pt idx="663">
                  <c:v>0.70109953703703709</c:v>
                </c:pt>
                <c:pt idx="664">
                  <c:v>0.70111111111111113</c:v>
                </c:pt>
                <c:pt idx="665">
                  <c:v>0.70112268518518517</c:v>
                </c:pt>
                <c:pt idx="666">
                  <c:v>0.70113425925925921</c:v>
                </c:pt>
                <c:pt idx="667">
                  <c:v>0.70114583333333336</c:v>
                </c:pt>
                <c:pt idx="668">
                  <c:v>0.70115740740740751</c:v>
                </c:pt>
                <c:pt idx="669">
                  <c:v>0.70116898148148143</c:v>
                </c:pt>
                <c:pt idx="670">
                  <c:v>0.70118055555555558</c:v>
                </c:pt>
                <c:pt idx="671">
                  <c:v>0.70119212962962962</c:v>
                </c:pt>
                <c:pt idx="672">
                  <c:v>0.70120370370370377</c:v>
                </c:pt>
                <c:pt idx="673">
                  <c:v>0.7012152777777777</c:v>
                </c:pt>
                <c:pt idx="674">
                  <c:v>0.70122685185185185</c:v>
                </c:pt>
                <c:pt idx="675">
                  <c:v>0.701238425925926</c:v>
                </c:pt>
                <c:pt idx="676">
                  <c:v>0.70124999999999993</c:v>
                </c:pt>
                <c:pt idx="677">
                  <c:v>0.70126157407407408</c:v>
                </c:pt>
                <c:pt idx="678">
                  <c:v>0.70127314814814812</c:v>
                </c:pt>
                <c:pt idx="679">
                  <c:v>0.70128472222222227</c:v>
                </c:pt>
                <c:pt idx="680">
                  <c:v>0.7012962962962962</c:v>
                </c:pt>
                <c:pt idx="681">
                  <c:v>0.70130787037037035</c:v>
                </c:pt>
                <c:pt idx="682">
                  <c:v>0.7013194444444445</c:v>
                </c:pt>
                <c:pt idx="683">
                  <c:v>0.70133101851851853</c:v>
                </c:pt>
                <c:pt idx="684">
                  <c:v>0.70134259259259257</c:v>
                </c:pt>
                <c:pt idx="685">
                  <c:v>0.70135416666666661</c:v>
                </c:pt>
                <c:pt idx="686">
                  <c:v>0.70136574074074076</c:v>
                </c:pt>
                <c:pt idx="687">
                  <c:v>0.70137731481481491</c:v>
                </c:pt>
                <c:pt idx="688">
                  <c:v>0.70138888888888884</c:v>
                </c:pt>
                <c:pt idx="689">
                  <c:v>0.70140046296296299</c:v>
                </c:pt>
                <c:pt idx="690">
                  <c:v>0.70141203703703703</c:v>
                </c:pt>
                <c:pt idx="691">
                  <c:v>0.70142361111111118</c:v>
                </c:pt>
                <c:pt idx="692">
                  <c:v>0.70143518518518511</c:v>
                </c:pt>
                <c:pt idx="693">
                  <c:v>0.70144675925925926</c:v>
                </c:pt>
                <c:pt idx="694">
                  <c:v>0.70145833333333341</c:v>
                </c:pt>
                <c:pt idx="695">
                  <c:v>0.70146990740740733</c:v>
                </c:pt>
                <c:pt idx="696">
                  <c:v>0.70148148148148148</c:v>
                </c:pt>
                <c:pt idx="697">
                  <c:v>0.70149305555555552</c:v>
                </c:pt>
                <c:pt idx="698">
                  <c:v>0.70150462962962967</c:v>
                </c:pt>
                <c:pt idx="699">
                  <c:v>0.7015162037037036</c:v>
                </c:pt>
                <c:pt idx="700">
                  <c:v>0.70152777777777775</c:v>
                </c:pt>
                <c:pt idx="701">
                  <c:v>0.7015393518518519</c:v>
                </c:pt>
                <c:pt idx="702">
                  <c:v>0.70155092592592594</c:v>
                </c:pt>
                <c:pt idx="703">
                  <c:v>0.70156249999999998</c:v>
                </c:pt>
                <c:pt idx="704">
                  <c:v>0.70157407407407402</c:v>
                </c:pt>
                <c:pt idx="705">
                  <c:v>0.70158564814814817</c:v>
                </c:pt>
                <c:pt idx="706">
                  <c:v>0.70159722222222232</c:v>
                </c:pt>
                <c:pt idx="707">
                  <c:v>0.70160879629629624</c:v>
                </c:pt>
                <c:pt idx="708">
                  <c:v>0.70162037037037039</c:v>
                </c:pt>
                <c:pt idx="709">
                  <c:v>0.70163194444444443</c:v>
                </c:pt>
                <c:pt idx="710">
                  <c:v>0.70164351851851858</c:v>
                </c:pt>
                <c:pt idx="711">
                  <c:v>0.70165509259259251</c:v>
                </c:pt>
                <c:pt idx="712">
                  <c:v>0.70166666666666666</c:v>
                </c:pt>
                <c:pt idx="713">
                  <c:v>0.70167824074074081</c:v>
                </c:pt>
                <c:pt idx="714">
                  <c:v>0.70168981481481474</c:v>
                </c:pt>
                <c:pt idx="715">
                  <c:v>0.70170138888888889</c:v>
                </c:pt>
                <c:pt idx="716">
                  <c:v>0.70171296296296293</c:v>
                </c:pt>
                <c:pt idx="717">
                  <c:v>0.70172453703703708</c:v>
                </c:pt>
                <c:pt idx="718">
                  <c:v>0.70173611111111101</c:v>
                </c:pt>
                <c:pt idx="719">
                  <c:v>0.70174768518518515</c:v>
                </c:pt>
                <c:pt idx="720">
                  <c:v>0.7017592592592593</c:v>
                </c:pt>
                <c:pt idx="721">
                  <c:v>0.70177083333333334</c:v>
                </c:pt>
                <c:pt idx="722">
                  <c:v>0.70178240740740738</c:v>
                </c:pt>
                <c:pt idx="723">
                  <c:v>0.70179398148148142</c:v>
                </c:pt>
                <c:pt idx="724">
                  <c:v>0.70180555555555557</c:v>
                </c:pt>
                <c:pt idx="725">
                  <c:v>0.70181712962962972</c:v>
                </c:pt>
                <c:pt idx="726">
                  <c:v>0.70182870370370365</c:v>
                </c:pt>
                <c:pt idx="727">
                  <c:v>0.7018402777777778</c:v>
                </c:pt>
                <c:pt idx="728">
                  <c:v>0.70185185185185184</c:v>
                </c:pt>
                <c:pt idx="729">
                  <c:v>0.70186342592592599</c:v>
                </c:pt>
                <c:pt idx="730">
                  <c:v>0.70187499999999992</c:v>
                </c:pt>
                <c:pt idx="731">
                  <c:v>0.70188657407407407</c:v>
                </c:pt>
                <c:pt idx="732">
                  <c:v>0.70189814814814822</c:v>
                </c:pt>
                <c:pt idx="733">
                  <c:v>0.70190972222222225</c:v>
                </c:pt>
                <c:pt idx="734">
                  <c:v>0.70192129629629629</c:v>
                </c:pt>
                <c:pt idx="735">
                  <c:v>0.70193287037037033</c:v>
                </c:pt>
                <c:pt idx="736">
                  <c:v>0.70194444444444448</c:v>
                </c:pt>
                <c:pt idx="737">
                  <c:v>0.70195601851851863</c:v>
                </c:pt>
                <c:pt idx="738">
                  <c:v>0.70196759259259256</c:v>
                </c:pt>
                <c:pt idx="739">
                  <c:v>0.70197916666666671</c:v>
                </c:pt>
                <c:pt idx="740">
                  <c:v>0.70199074074074075</c:v>
                </c:pt>
                <c:pt idx="741">
                  <c:v>0.70200231481481479</c:v>
                </c:pt>
                <c:pt idx="742">
                  <c:v>0.70201388888888883</c:v>
                </c:pt>
                <c:pt idx="743">
                  <c:v>0.70202546296296298</c:v>
                </c:pt>
                <c:pt idx="744">
                  <c:v>0.70203703703703713</c:v>
                </c:pt>
                <c:pt idx="745">
                  <c:v>0.70204861111111105</c:v>
                </c:pt>
                <c:pt idx="746">
                  <c:v>0.7020601851851852</c:v>
                </c:pt>
                <c:pt idx="747">
                  <c:v>0.70207175925925924</c:v>
                </c:pt>
                <c:pt idx="748">
                  <c:v>0.70208333333333339</c:v>
                </c:pt>
                <c:pt idx="749">
                  <c:v>0.70209490740740732</c:v>
                </c:pt>
                <c:pt idx="750">
                  <c:v>0.70210648148148147</c:v>
                </c:pt>
                <c:pt idx="751">
                  <c:v>0.70211805555555562</c:v>
                </c:pt>
                <c:pt idx="752">
                  <c:v>0.70212962962962966</c:v>
                </c:pt>
                <c:pt idx="753">
                  <c:v>0.7021412037037037</c:v>
                </c:pt>
                <c:pt idx="754">
                  <c:v>0.70215277777777774</c:v>
                </c:pt>
                <c:pt idx="755">
                  <c:v>0.70216435185185189</c:v>
                </c:pt>
                <c:pt idx="756">
                  <c:v>0.70217592592592604</c:v>
                </c:pt>
                <c:pt idx="757">
                  <c:v>0.70218749999999996</c:v>
                </c:pt>
                <c:pt idx="758">
                  <c:v>0.70219907407407411</c:v>
                </c:pt>
                <c:pt idx="759">
                  <c:v>0.70221064814814815</c:v>
                </c:pt>
                <c:pt idx="760">
                  <c:v>0.70222222222222219</c:v>
                </c:pt>
                <c:pt idx="761">
                  <c:v>0.70223379629629623</c:v>
                </c:pt>
                <c:pt idx="762">
                  <c:v>0.70224537037037038</c:v>
                </c:pt>
                <c:pt idx="763">
                  <c:v>0.70225694444444453</c:v>
                </c:pt>
                <c:pt idx="764">
                  <c:v>0.70226851851851846</c:v>
                </c:pt>
                <c:pt idx="765">
                  <c:v>0.70228009259259261</c:v>
                </c:pt>
                <c:pt idx="766">
                  <c:v>0.70229166666666665</c:v>
                </c:pt>
                <c:pt idx="767">
                  <c:v>0.7023032407407408</c:v>
                </c:pt>
                <c:pt idx="768">
                  <c:v>0.70231481481481473</c:v>
                </c:pt>
                <c:pt idx="769">
                  <c:v>0.70232638888888888</c:v>
                </c:pt>
                <c:pt idx="770">
                  <c:v>0.70233796296296302</c:v>
                </c:pt>
                <c:pt idx="771">
                  <c:v>0.70234953703703706</c:v>
                </c:pt>
                <c:pt idx="772">
                  <c:v>0.7023611111111111</c:v>
                </c:pt>
                <c:pt idx="773">
                  <c:v>0.70237268518518514</c:v>
                </c:pt>
                <c:pt idx="774">
                  <c:v>0.70238425925925929</c:v>
                </c:pt>
                <c:pt idx="775">
                  <c:v>0.70239583333333344</c:v>
                </c:pt>
                <c:pt idx="776">
                  <c:v>0.70240740740740737</c:v>
                </c:pt>
                <c:pt idx="777">
                  <c:v>0.70241898148148152</c:v>
                </c:pt>
                <c:pt idx="778">
                  <c:v>0.70243055555555556</c:v>
                </c:pt>
                <c:pt idx="779">
                  <c:v>0.7024421296296296</c:v>
                </c:pt>
                <c:pt idx="780">
                  <c:v>0.70245370370370364</c:v>
                </c:pt>
                <c:pt idx="781">
                  <c:v>0.70246527777777779</c:v>
                </c:pt>
                <c:pt idx="782">
                  <c:v>0.70247685185185194</c:v>
                </c:pt>
                <c:pt idx="783">
                  <c:v>0.70248842592592586</c:v>
                </c:pt>
                <c:pt idx="784">
                  <c:v>0.70250000000000001</c:v>
                </c:pt>
                <c:pt idx="785">
                  <c:v>0.70251157407407405</c:v>
                </c:pt>
                <c:pt idx="786">
                  <c:v>0.7025231481481482</c:v>
                </c:pt>
                <c:pt idx="787">
                  <c:v>0.70253472222222213</c:v>
                </c:pt>
                <c:pt idx="788">
                  <c:v>0.70254629629629628</c:v>
                </c:pt>
                <c:pt idx="789">
                  <c:v>0.70255787037037043</c:v>
                </c:pt>
                <c:pt idx="790">
                  <c:v>0.70256944444444447</c:v>
                </c:pt>
                <c:pt idx="791">
                  <c:v>0.70258101851851851</c:v>
                </c:pt>
                <c:pt idx="792">
                  <c:v>0.70259259259259255</c:v>
                </c:pt>
                <c:pt idx="793">
                  <c:v>0.7026041666666667</c:v>
                </c:pt>
                <c:pt idx="794">
                  <c:v>0.70261574074074085</c:v>
                </c:pt>
                <c:pt idx="795">
                  <c:v>0.70262731481481477</c:v>
                </c:pt>
                <c:pt idx="796">
                  <c:v>0.70263888888888892</c:v>
                </c:pt>
                <c:pt idx="797">
                  <c:v>0.70265046296296296</c:v>
                </c:pt>
                <c:pt idx="798">
                  <c:v>0.702662037037037</c:v>
                </c:pt>
                <c:pt idx="799">
                  <c:v>0.70267361111111104</c:v>
                </c:pt>
                <c:pt idx="800">
                  <c:v>0.70268518518518519</c:v>
                </c:pt>
                <c:pt idx="801">
                  <c:v>0.70269675925925934</c:v>
                </c:pt>
                <c:pt idx="802">
                  <c:v>0.70270833333333327</c:v>
                </c:pt>
                <c:pt idx="803">
                  <c:v>0.70271990740740742</c:v>
                </c:pt>
                <c:pt idx="804">
                  <c:v>0.70273148148148146</c:v>
                </c:pt>
                <c:pt idx="805">
                  <c:v>0.70274305555555561</c:v>
                </c:pt>
                <c:pt idx="806">
                  <c:v>0.70275462962962953</c:v>
                </c:pt>
                <c:pt idx="807">
                  <c:v>0.70276620370370368</c:v>
                </c:pt>
                <c:pt idx="808">
                  <c:v>0.70277777777777783</c:v>
                </c:pt>
                <c:pt idx="809">
                  <c:v>0.70278935185185187</c:v>
                </c:pt>
                <c:pt idx="810">
                  <c:v>0.70280092592592591</c:v>
                </c:pt>
                <c:pt idx="811">
                  <c:v>0.70281249999999995</c:v>
                </c:pt>
                <c:pt idx="812">
                  <c:v>0.7028240740740741</c:v>
                </c:pt>
                <c:pt idx="813">
                  <c:v>0.70283564814814825</c:v>
                </c:pt>
                <c:pt idx="814">
                  <c:v>0.70284722222222218</c:v>
                </c:pt>
                <c:pt idx="815">
                  <c:v>0.70285879629629633</c:v>
                </c:pt>
                <c:pt idx="816">
                  <c:v>0.70287037037037037</c:v>
                </c:pt>
                <c:pt idx="817">
                  <c:v>0.70288194444444441</c:v>
                </c:pt>
                <c:pt idx="818">
                  <c:v>0.70289351851851845</c:v>
                </c:pt>
                <c:pt idx="819">
                  <c:v>0.7029050925925926</c:v>
                </c:pt>
                <c:pt idx="820">
                  <c:v>0.70291666666666675</c:v>
                </c:pt>
                <c:pt idx="821">
                  <c:v>0.70292824074074067</c:v>
                </c:pt>
                <c:pt idx="822">
                  <c:v>0.70293981481481482</c:v>
                </c:pt>
                <c:pt idx="823">
                  <c:v>0.70295138888888886</c:v>
                </c:pt>
                <c:pt idx="824">
                  <c:v>0.70296296296296301</c:v>
                </c:pt>
                <c:pt idx="825">
                  <c:v>0.70297453703703694</c:v>
                </c:pt>
                <c:pt idx="826">
                  <c:v>0.70298611111111109</c:v>
                </c:pt>
                <c:pt idx="827">
                  <c:v>0.70299768518518524</c:v>
                </c:pt>
                <c:pt idx="828">
                  <c:v>0.70300925925925928</c:v>
                </c:pt>
                <c:pt idx="829">
                  <c:v>0.70302083333333332</c:v>
                </c:pt>
                <c:pt idx="830">
                  <c:v>0.70303240740740736</c:v>
                </c:pt>
                <c:pt idx="831">
                  <c:v>0.70304398148148151</c:v>
                </c:pt>
                <c:pt idx="832">
                  <c:v>0.70305555555555566</c:v>
                </c:pt>
                <c:pt idx="833">
                  <c:v>0.70306712962962958</c:v>
                </c:pt>
                <c:pt idx="834">
                  <c:v>0.70307870370370373</c:v>
                </c:pt>
                <c:pt idx="835">
                  <c:v>0.70309027777777777</c:v>
                </c:pt>
                <c:pt idx="836">
                  <c:v>0.70310185185185192</c:v>
                </c:pt>
                <c:pt idx="837">
                  <c:v>0.70311342592592585</c:v>
                </c:pt>
                <c:pt idx="838">
                  <c:v>0.703125</c:v>
                </c:pt>
                <c:pt idx="839">
                  <c:v>0.70313657407407415</c:v>
                </c:pt>
                <c:pt idx="840">
                  <c:v>0.70314814814814808</c:v>
                </c:pt>
                <c:pt idx="841">
                  <c:v>0.70315972222222223</c:v>
                </c:pt>
                <c:pt idx="842">
                  <c:v>0.70317129629629627</c:v>
                </c:pt>
                <c:pt idx="843">
                  <c:v>0.70318287037037042</c:v>
                </c:pt>
                <c:pt idx="844">
                  <c:v>0.70319444444444434</c:v>
                </c:pt>
                <c:pt idx="845">
                  <c:v>0.70320601851851849</c:v>
                </c:pt>
                <c:pt idx="846">
                  <c:v>0.70321759259259264</c:v>
                </c:pt>
                <c:pt idx="847">
                  <c:v>0.70322916666666668</c:v>
                </c:pt>
                <c:pt idx="848">
                  <c:v>0.70324074074074072</c:v>
                </c:pt>
                <c:pt idx="849">
                  <c:v>0.70325231481481476</c:v>
                </c:pt>
                <c:pt idx="850">
                  <c:v>0.70326388888888891</c:v>
                </c:pt>
                <c:pt idx="851">
                  <c:v>0.70327546296296306</c:v>
                </c:pt>
                <c:pt idx="852">
                  <c:v>0.70328703703703699</c:v>
                </c:pt>
                <c:pt idx="853">
                  <c:v>0.70329861111111114</c:v>
                </c:pt>
                <c:pt idx="854">
                  <c:v>0.70331018518518518</c:v>
                </c:pt>
                <c:pt idx="855">
                  <c:v>0.70332175925925933</c:v>
                </c:pt>
                <c:pt idx="856">
                  <c:v>0.70333333333333325</c:v>
                </c:pt>
                <c:pt idx="857">
                  <c:v>0.7033449074074074</c:v>
                </c:pt>
                <c:pt idx="858">
                  <c:v>0.70335648148148155</c:v>
                </c:pt>
                <c:pt idx="859">
                  <c:v>0.70336805555555559</c:v>
                </c:pt>
                <c:pt idx="860">
                  <c:v>0.70337962962962963</c:v>
                </c:pt>
                <c:pt idx="861">
                  <c:v>0.70339120370370367</c:v>
                </c:pt>
                <c:pt idx="862">
                  <c:v>0.70340277777777782</c:v>
                </c:pt>
                <c:pt idx="863">
                  <c:v>0.70341435185185175</c:v>
                </c:pt>
                <c:pt idx="864">
                  <c:v>0.7034259259259259</c:v>
                </c:pt>
                <c:pt idx="865">
                  <c:v>0.70343750000000005</c:v>
                </c:pt>
                <c:pt idx="866">
                  <c:v>0.70344907407407409</c:v>
                </c:pt>
                <c:pt idx="867">
                  <c:v>0.70346064814814813</c:v>
                </c:pt>
                <c:pt idx="868">
                  <c:v>0.70347222222222217</c:v>
                </c:pt>
                <c:pt idx="869">
                  <c:v>0.70348379629629632</c:v>
                </c:pt>
                <c:pt idx="870">
                  <c:v>0.70349537037037047</c:v>
                </c:pt>
                <c:pt idx="871">
                  <c:v>0.70350694444444439</c:v>
                </c:pt>
                <c:pt idx="872">
                  <c:v>0.70351851851851854</c:v>
                </c:pt>
                <c:pt idx="873">
                  <c:v>0.70353009259259258</c:v>
                </c:pt>
                <c:pt idx="874">
                  <c:v>0.70354166666666673</c:v>
                </c:pt>
                <c:pt idx="875">
                  <c:v>0.70355324074074066</c:v>
                </c:pt>
                <c:pt idx="876">
                  <c:v>0.70356481481481481</c:v>
                </c:pt>
                <c:pt idx="877">
                  <c:v>0.70357638888888896</c:v>
                </c:pt>
                <c:pt idx="878">
                  <c:v>0.703587962962963</c:v>
                </c:pt>
                <c:pt idx="879">
                  <c:v>0.70359953703703704</c:v>
                </c:pt>
                <c:pt idx="880">
                  <c:v>0.70361111111111108</c:v>
                </c:pt>
                <c:pt idx="881">
                  <c:v>0.70362268518518523</c:v>
                </c:pt>
                <c:pt idx="882">
                  <c:v>0.70363425925925915</c:v>
                </c:pt>
                <c:pt idx="883">
                  <c:v>0.7036458333333333</c:v>
                </c:pt>
                <c:pt idx="884">
                  <c:v>0.70365740740740745</c:v>
                </c:pt>
                <c:pt idx="885">
                  <c:v>0.70366898148148149</c:v>
                </c:pt>
                <c:pt idx="886">
                  <c:v>0.70368055555555553</c:v>
                </c:pt>
                <c:pt idx="887">
                  <c:v>0.70369212962962957</c:v>
                </c:pt>
                <c:pt idx="888">
                  <c:v>0.70370370370370372</c:v>
                </c:pt>
                <c:pt idx="889">
                  <c:v>0.70371527777777787</c:v>
                </c:pt>
                <c:pt idx="890">
                  <c:v>0.7037268518518518</c:v>
                </c:pt>
                <c:pt idx="891">
                  <c:v>0.70373842592592595</c:v>
                </c:pt>
                <c:pt idx="892">
                  <c:v>0.70374999999999999</c:v>
                </c:pt>
                <c:pt idx="893">
                  <c:v>0.70376157407407414</c:v>
                </c:pt>
                <c:pt idx="894">
                  <c:v>0.70377314814814806</c:v>
                </c:pt>
                <c:pt idx="895">
                  <c:v>0.70378472222222221</c:v>
                </c:pt>
                <c:pt idx="896">
                  <c:v>0.70379629629629636</c:v>
                </c:pt>
                <c:pt idx="897">
                  <c:v>0.7038078703703704</c:v>
                </c:pt>
                <c:pt idx="898">
                  <c:v>0.70381944444444444</c:v>
                </c:pt>
                <c:pt idx="899">
                  <c:v>0.70383101851851848</c:v>
                </c:pt>
                <c:pt idx="900">
                  <c:v>0.70384259259259263</c:v>
                </c:pt>
                <c:pt idx="901">
                  <c:v>0.70385416666666656</c:v>
                </c:pt>
                <c:pt idx="902">
                  <c:v>0.70386574074074071</c:v>
                </c:pt>
                <c:pt idx="903">
                  <c:v>0.70387731481481486</c:v>
                </c:pt>
                <c:pt idx="904">
                  <c:v>0.7038888888888889</c:v>
                </c:pt>
                <c:pt idx="905">
                  <c:v>0.70390046296296294</c:v>
                </c:pt>
                <c:pt idx="906">
                  <c:v>0.70391203703703698</c:v>
                </c:pt>
                <c:pt idx="907">
                  <c:v>0.70392361111111112</c:v>
                </c:pt>
                <c:pt idx="908">
                  <c:v>0.70393518518518527</c:v>
                </c:pt>
                <c:pt idx="909">
                  <c:v>0.7039467592592592</c:v>
                </c:pt>
                <c:pt idx="910">
                  <c:v>0.70395833333333335</c:v>
                </c:pt>
                <c:pt idx="911">
                  <c:v>0.70396990740740739</c:v>
                </c:pt>
                <c:pt idx="912">
                  <c:v>0.70398148148148154</c:v>
                </c:pt>
                <c:pt idx="913">
                  <c:v>0.70399305555555547</c:v>
                </c:pt>
                <c:pt idx="914">
                  <c:v>0.70400462962962962</c:v>
                </c:pt>
                <c:pt idx="915">
                  <c:v>0.70401620370370377</c:v>
                </c:pt>
                <c:pt idx="916">
                  <c:v>0.70402777777777781</c:v>
                </c:pt>
                <c:pt idx="917">
                  <c:v>0.70403935185185185</c:v>
                </c:pt>
                <c:pt idx="918">
                  <c:v>0.70405092592592589</c:v>
                </c:pt>
                <c:pt idx="919">
                  <c:v>0.70406250000000004</c:v>
                </c:pt>
                <c:pt idx="920">
                  <c:v>0.70407407407407396</c:v>
                </c:pt>
                <c:pt idx="921">
                  <c:v>0.70408564814814811</c:v>
                </c:pt>
                <c:pt idx="922">
                  <c:v>0.70409722222222226</c:v>
                </c:pt>
                <c:pt idx="923">
                  <c:v>0.7041087962962963</c:v>
                </c:pt>
                <c:pt idx="924">
                  <c:v>0.70412037037037034</c:v>
                </c:pt>
                <c:pt idx="925">
                  <c:v>0.70413194444444438</c:v>
                </c:pt>
                <c:pt idx="926">
                  <c:v>0.70414351851851853</c:v>
                </c:pt>
                <c:pt idx="927">
                  <c:v>0.70415509259259268</c:v>
                </c:pt>
                <c:pt idx="928">
                  <c:v>0.70416666666666661</c:v>
                </c:pt>
                <c:pt idx="929">
                  <c:v>0.70417824074074076</c:v>
                </c:pt>
                <c:pt idx="930">
                  <c:v>0.7041898148148148</c:v>
                </c:pt>
                <c:pt idx="931">
                  <c:v>0.70420138888888895</c:v>
                </c:pt>
                <c:pt idx="932">
                  <c:v>0.70421296296296287</c:v>
                </c:pt>
                <c:pt idx="933">
                  <c:v>0.70422453703703702</c:v>
                </c:pt>
                <c:pt idx="934">
                  <c:v>0.70423611111111117</c:v>
                </c:pt>
                <c:pt idx="935">
                  <c:v>0.70424768518518521</c:v>
                </c:pt>
                <c:pt idx="936">
                  <c:v>0.70425925925925925</c:v>
                </c:pt>
                <c:pt idx="937">
                  <c:v>0.70427083333333329</c:v>
                </c:pt>
                <c:pt idx="938">
                  <c:v>0.70428240740740744</c:v>
                </c:pt>
                <c:pt idx="939">
                  <c:v>0.70429398148148137</c:v>
                </c:pt>
                <c:pt idx="940">
                  <c:v>0.70430555555555552</c:v>
                </c:pt>
                <c:pt idx="941">
                  <c:v>0.70431712962962967</c:v>
                </c:pt>
                <c:pt idx="942">
                  <c:v>0.70432870370370371</c:v>
                </c:pt>
                <c:pt idx="943">
                  <c:v>0.70434027777777775</c:v>
                </c:pt>
                <c:pt idx="944">
                  <c:v>0.70435185185185178</c:v>
                </c:pt>
                <c:pt idx="945">
                  <c:v>0.70436342592592593</c:v>
                </c:pt>
                <c:pt idx="946">
                  <c:v>0.70437500000000008</c:v>
                </c:pt>
                <c:pt idx="947">
                  <c:v>0.70438657407407401</c:v>
                </c:pt>
                <c:pt idx="948">
                  <c:v>0.70439814814814816</c:v>
                </c:pt>
                <c:pt idx="949">
                  <c:v>0.7044097222222222</c:v>
                </c:pt>
                <c:pt idx="950">
                  <c:v>0.70442129629629635</c:v>
                </c:pt>
                <c:pt idx="951">
                  <c:v>0.70443287037037028</c:v>
                </c:pt>
                <c:pt idx="952">
                  <c:v>0.70444444444444443</c:v>
                </c:pt>
                <c:pt idx="953">
                  <c:v>0.70445601851851858</c:v>
                </c:pt>
                <c:pt idx="954">
                  <c:v>0.70446759259259262</c:v>
                </c:pt>
                <c:pt idx="955">
                  <c:v>0.70447916666666666</c:v>
                </c:pt>
                <c:pt idx="956">
                  <c:v>0.7044907407407407</c:v>
                </c:pt>
                <c:pt idx="957">
                  <c:v>0.70450231481481485</c:v>
                </c:pt>
                <c:pt idx="958">
                  <c:v>0.70451388888888899</c:v>
                </c:pt>
                <c:pt idx="959">
                  <c:v>0.70452546296296292</c:v>
                </c:pt>
                <c:pt idx="960">
                  <c:v>0.70453703703703707</c:v>
                </c:pt>
                <c:pt idx="961">
                  <c:v>0.70454861111111111</c:v>
                </c:pt>
                <c:pt idx="962">
                  <c:v>0.70456018518518526</c:v>
                </c:pt>
                <c:pt idx="963">
                  <c:v>0.70457175925925919</c:v>
                </c:pt>
                <c:pt idx="964">
                  <c:v>0.70458333333333334</c:v>
                </c:pt>
                <c:pt idx="965">
                  <c:v>0.70459490740740749</c:v>
                </c:pt>
                <c:pt idx="966">
                  <c:v>0.70460648148148142</c:v>
                </c:pt>
                <c:pt idx="967">
                  <c:v>0.70461805555555557</c:v>
                </c:pt>
                <c:pt idx="968">
                  <c:v>0.70462962962962961</c:v>
                </c:pt>
                <c:pt idx="969">
                  <c:v>0.70464120370370376</c:v>
                </c:pt>
                <c:pt idx="970">
                  <c:v>0.70465277777777768</c:v>
                </c:pt>
                <c:pt idx="971">
                  <c:v>0.70466435185185183</c:v>
                </c:pt>
                <c:pt idx="972">
                  <c:v>0.70467592592592598</c:v>
                </c:pt>
                <c:pt idx="973">
                  <c:v>0.70468750000000002</c:v>
                </c:pt>
                <c:pt idx="974">
                  <c:v>0.70469907407407406</c:v>
                </c:pt>
                <c:pt idx="975">
                  <c:v>0.7047106481481481</c:v>
                </c:pt>
                <c:pt idx="976">
                  <c:v>0.70472222222222225</c:v>
                </c:pt>
                <c:pt idx="977">
                  <c:v>0.7047337962962964</c:v>
                </c:pt>
                <c:pt idx="978">
                  <c:v>0.70474537037037033</c:v>
                </c:pt>
                <c:pt idx="979">
                  <c:v>0.70475694444444448</c:v>
                </c:pt>
                <c:pt idx="980">
                  <c:v>0.70476851851851852</c:v>
                </c:pt>
                <c:pt idx="981">
                  <c:v>0.70478009259259267</c:v>
                </c:pt>
                <c:pt idx="982">
                  <c:v>0.70479166666666659</c:v>
                </c:pt>
                <c:pt idx="983">
                  <c:v>0.70480324074074074</c:v>
                </c:pt>
                <c:pt idx="984">
                  <c:v>0.70481481481481489</c:v>
                </c:pt>
                <c:pt idx="985">
                  <c:v>0.70482638888888882</c:v>
                </c:pt>
                <c:pt idx="986">
                  <c:v>0.70483796296296297</c:v>
                </c:pt>
                <c:pt idx="987">
                  <c:v>0.70484953703703701</c:v>
                </c:pt>
                <c:pt idx="988">
                  <c:v>0.70486111111111116</c:v>
                </c:pt>
                <c:pt idx="989">
                  <c:v>0.70487268518518509</c:v>
                </c:pt>
                <c:pt idx="990">
                  <c:v>0.70488425925925924</c:v>
                </c:pt>
                <c:pt idx="991">
                  <c:v>0.70489583333333339</c:v>
                </c:pt>
                <c:pt idx="992">
                  <c:v>0.70490740740740743</c:v>
                </c:pt>
                <c:pt idx="993">
                  <c:v>0.70491898148148147</c:v>
                </c:pt>
                <c:pt idx="994">
                  <c:v>0.7049305555555555</c:v>
                </c:pt>
                <c:pt idx="995">
                  <c:v>0.70494212962962965</c:v>
                </c:pt>
                <c:pt idx="996">
                  <c:v>0.7049537037037038</c:v>
                </c:pt>
                <c:pt idx="997">
                  <c:v>0.70496527777777773</c:v>
                </c:pt>
                <c:pt idx="998">
                  <c:v>0.70497685185185188</c:v>
                </c:pt>
                <c:pt idx="999">
                  <c:v>0.70498842592592592</c:v>
                </c:pt>
                <c:pt idx="1000">
                  <c:v>0.70500000000000007</c:v>
                </c:pt>
                <c:pt idx="1001">
                  <c:v>0.705011574074074</c:v>
                </c:pt>
                <c:pt idx="1002">
                  <c:v>0.70502314814814815</c:v>
                </c:pt>
                <c:pt idx="1003">
                  <c:v>0.7050347222222223</c:v>
                </c:pt>
                <c:pt idx="1004">
                  <c:v>0.70504629629629623</c:v>
                </c:pt>
                <c:pt idx="1005">
                  <c:v>0.70505787037037038</c:v>
                </c:pt>
                <c:pt idx="1006">
                  <c:v>0.70506944444444442</c:v>
                </c:pt>
                <c:pt idx="1007">
                  <c:v>0.70508101851851857</c:v>
                </c:pt>
                <c:pt idx="1008">
                  <c:v>0.70509259259259249</c:v>
                </c:pt>
                <c:pt idx="1009">
                  <c:v>0.70510416666666664</c:v>
                </c:pt>
                <c:pt idx="1010">
                  <c:v>0.70511574074074079</c:v>
                </c:pt>
                <c:pt idx="1011">
                  <c:v>0.70512731481481483</c:v>
                </c:pt>
                <c:pt idx="1012">
                  <c:v>0.70513888888888887</c:v>
                </c:pt>
                <c:pt idx="1013">
                  <c:v>0.70515046296296291</c:v>
                </c:pt>
                <c:pt idx="1014">
                  <c:v>0.70516203703703706</c:v>
                </c:pt>
                <c:pt idx="1015">
                  <c:v>0.70517361111111121</c:v>
                </c:pt>
                <c:pt idx="1016">
                  <c:v>0.70518518518518514</c:v>
                </c:pt>
                <c:pt idx="1017">
                  <c:v>0.70519675925925929</c:v>
                </c:pt>
                <c:pt idx="1018">
                  <c:v>0.70520833333333333</c:v>
                </c:pt>
                <c:pt idx="1019">
                  <c:v>0.70521990740740748</c:v>
                </c:pt>
                <c:pt idx="1020">
                  <c:v>0.7052314814814814</c:v>
                </c:pt>
                <c:pt idx="1021">
                  <c:v>0.70524305555555555</c:v>
                </c:pt>
                <c:pt idx="1022">
                  <c:v>0.7052546296296297</c:v>
                </c:pt>
                <c:pt idx="1023">
                  <c:v>0.70526620370370363</c:v>
                </c:pt>
                <c:pt idx="1024">
                  <c:v>0.70527777777777778</c:v>
                </c:pt>
                <c:pt idx="1025">
                  <c:v>0.70528935185185182</c:v>
                </c:pt>
                <c:pt idx="1026">
                  <c:v>0.70530092592592597</c:v>
                </c:pt>
                <c:pt idx="1027">
                  <c:v>0.7053124999999999</c:v>
                </c:pt>
                <c:pt idx="1028">
                  <c:v>0.70532407407407405</c:v>
                </c:pt>
                <c:pt idx="1029">
                  <c:v>0.7053356481481482</c:v>
                </c:pt>
                <c:pt idx="1030">
                  <c:v>0.70534722222222224</c:v>
                </c:pt>
                <c:pt idx="1031">
                  <c:v>0.70535879629629628</c:v>
                </c:pt>
                <c:pt idx="1032">
                  <c:v>0.70537037037037031</c:v>
                </c:pt>
                <c:pt idx="1033">
                  <c:v>0.70538194444444446</c:v>
                </c:pt>
                <c:pt idx="1034">
                  <c:v>0.70539351851851861</c:v>
                </c:pt>
                <c:pt idx="1035">
                  <c:v>0.70540509259259254</c:v>
                </c:pt>
                <c:pt idx="1036">
                  <c:v>0.70541666666666669</c:v>
                </c:pt>
                <c:pt idx="1037">
                  <c:v>0.70542824074074073</c:v>
                </c:pt>
                <c:pt idx="1038">
                  <c:v>0.70543981481481488</c:v>
                </c:pt>
                <c:pt idx="1039">
                  <c:v>0.70545138888888881</c:v>
                </c:pt>
                <c:pt idx="1040">
                  <c:v>0.70546296296296296</c:v>
                </c:pt>
                <c:pt idx="1041">
                  <c:v>0.70547453703703711</c:v>
                </c:pt>
                <c:pt idx="1042">
                  <c:v>0.70548611111111104</c:v>
                </c:pt>
                <c:pt idx="1043">
                  <c:v>0.70549768518518519</c:v>
                </c:pt>
                <c:pt idx="1044">
                  <c:v>0.70550925925925922</c:v>
                </c:pt>
                <c:pt idx="1045">
                  <c:v>0.70552083333333337</c:v>
                </c:pt>
                <c:pt idx="1046">
                  <c:v>0.7055324074074073</c:v>
                </c:pt>
                <c:pt idx="1047">
                  <c:v>0.70554398148148145</c:v>
                </c:pt>
                <c:pt idx="1048">
                  <c:v>0.7055555555555556</c:v>
                </c:pt>
                <c:pt idx="1049">
                  <c:v>0.70556712962962964</c:v>
                </c:pt>
                <c:pt idx="1050">
                  <c:v>0.70557870370370368</c:v>
                </c:pt>
                <c:pt idx="1051">
                  <c:v>0.70559027777777772</c:v>
                </c:pt>
                <c:pt idx="1052">
                  <c:v>0.70560185185185187</c:v>
                </c:pt>
                <c:pt idx="1053">
                  <c:v>0.70561342592592602</c:v>
                </c:pt>
                <c:pt idx="1054">
                  <c:v>0.70562499999999995</c:v>
                </c:pt>
                <c:pt idx="1055">
                  <c:v>0.7056365740740741</c:v>
                </c:pt>
                <c:pt idx="1056">
                  <c:v>0.70564814814814814</c:v>
                </c:pt>
                <c:pt idx="1057">
                  <c:v>0.70565972222222229</c:v>
                </c:pt>
                <c:pt idx="1058">
                  <c:v>0.70567129629629621</c:v>
                </c:pt>
                <c:pt idx="1059">
                  <c:v>0.70568287037037036</c:v>
                </c:pt>
                <c:pt idx="1060">
                  <c:v>0.70569444444444451</c:v>
                </c:pt>
                <c:pt idx="1061">
                  <c:v>0.70570601851851855</c:v>
                </c:pt>
                <c:pt idx="1062">
                  <c:v>0.70571759259259259</c:v>
                </c:pt>
                <c:pt idx="1063">
                  <c:v>0.70572916666666663</c:v>
                </c:pt>
                <c:pt idx="1064">
                  <c:v>0.70574074074074078</c:v>
                </c:pt>
                <c:pt idx="1065">
                  <c:v>0.70575231481481471</c:v>
                </c:pt>
                <c:pt idx="1066">
                  <c:v>0.70576388888888886</c:v>
                </c:pt>
                <c:pt idx="1067">
                  <c:v>0.70577546296296301</c:v>
                </c:pt>
                <c:pt idx="1068">
                  <c:v>0.70578703703703705</c:v>
                </c:pt>
                <c:pt idx="1069">
                  <c:v>0.70579861111111108</c:v>
                </c:pt>
                <c:pt idx="1070">
                  <c:v>0.70581018518518512</c:v>
                </c:pt>
                <c:pt idx="1071">
                  <c:v>0.70582175925925927</c:v>
                </c:pt>
                <c:pt idx="1072">
                  <c:v>0.70583333333333342</c:v>
                </c:pt>
                <c:pt idx="1073">
                  <c:v>0.70584490740740735</c:v>
                </c:pt>
                <c:pt idx="1074">
                  <c:v>0.7058564814814815</c:v>
                </c:pt>
                <c:pt idx="1075">
                  <c:v>0.70586805555555554</c:v>
                </c:pt>
                <c:pt idx="1076">
                  <c:v>0.70587962962962969</c:v>
                </c:pt>
                <c:pt idx="1077">
                  <c:v>0.70589120370370362</c:v>
                </c:pt>
                <c:pt idx="1078">
                  <c:v>0.70590277777777777</c:v>
                </c:pt>
                <c:pt idx="1079">
                  <c:v>0.70591435185185192</c:v>
                </c:pt>
                <c:pt idx="1080">
                  <c:v>0.70592592592592596</c:v>
                </c:pt>
                <c:pt idx="1081">
                  <c:v>0.7059375</c:v>
                </c:pt>
                <c:pt idx="1082">
                  <c:v>0.70594907407407403</c:v>
                </c:pt>
                <c:pt idx="1083">
                  <c:v>0.70596064814814818</c:v>
                </c:pt>
                <c:pt idx="1084">
                  <c:v>0.70597222222222233</c:v>
                </c:pt>
                <c:pt idx="1085">
                  <c:v>0.70598379629629626</c:v>
                </c:pt>
                <c:pt idx="1086">
                  <c:v>0.70599537037037041</c:v>
                </c:pt>
                <c:pt idx="1087">
                  <c:v>0.70600694444444445</c:v>
                </c:pt>
                <c:pt idx="1088">
                  <c:v>0.70601851851851849</c:v>
                </c:pt>
                <c:pt idx="1089">
                  <c:v>0.70603009259259253</c:v>
                </c:pt>
                <c:pt idx="1090">
                  <c:v>0.70604166666666668</c:v>
                </c:pt>
                <c:pt idx="1091">
                  <c:v>0.70605324074074083</c:v>
                </c:pt>
                <c:pt idx="1092">
                  <c:v>0.70606481481481476</c:v>
                </c:pt>
                <c:pt idx="1093">
                  <c:v>0.70607638888888891</c:v>
                </c:pt>
                <c:pt idx="1094">
                  <c:v>0.70608796296296295</c:v>
                </c:pt>
                <c:pt idx="1095">
                  <c:v>0.70609953703703709</c:v>
                </c:pt>
                <c:pt idx="1096">
                  <c:v>0.70611111111111102</c:v>
                </c:pt>
                <c:pt idx="1097">
                  <c:v>0.70612268518518517</c:v>
                </c:pt>
                <c:pt idx="1098">
                  <c:v>0.70613425925925932</c:v>
                </c:pt>
                <c:pt idx="1099">
                  <c:v>0.70614583333333336</c:v>
                </c:pt>
                <c:pt idx="1100">
                  <c:v>0.7061574074074074</c:v>
                </c:pt>
                <c:pt idx="1101">
                  <c:v>0.70616898148148144</c:v>
                </c:pt>
                <c:pt idx="1102">
                  <c:v>0.70618055555555559</c:v>
                </c:pt>
                <c:pt idx="1103">
                  <c:v>0.70619212962962974</c:v>
                </c:pt>
                <c:pt idx="1104">
                  <c:v>0.70620370370370367</c:v>
                </c:pt>
                <c:pt idx="1105">
                  <c:v>0.70621527777777782</c:v>
                </c:pt>
                <c:pt idx="1106">
                  <c:v>0.70622685185185186</c:v>
                </c:pt>
                <c:pt idx="1107">
                  <c:v>0.70623842592592589</c:v>
                </c:pt>
                <c:pt idx="1108">
                  <c:v>0.70624999999999993</c:v>
                </c:pt>
                <c:pt idx="1109">
                  <c:v>0.70626157407407408</c:v>
                </c:pt>
                <c:pt idx="1110">
                  <c:v>0.70627314814814823</c:v>
                </c:pt>
                <c:pt idx="1111">
                  <c:v>0.70628472222222216</c:v>
                </c:pt>
                <c:pt idx="1112">
                  <c:v>0.70629629629629631</c:v>
                </c:pt>
                <c:pt idx="1113">
                  <c:v>0.70630787037037035</c:v>
                </c:pt>
                <c:pt idx="1114">
                  <c:v>0.7063194444444445</c:v>
                </c:pt>
                <c:pt idx="1115">
                  <c:v>0.70633101851851843</c:v>
                </c:pt>
                <c:pt idx="1116">
                  <c:v>0.70634259259259258</c:v>
                </c:pt>
                <c:pt idx="1117">
                  <c:v>0.70635416666666673</c:v>
                </c:pt>
                <c:pt idx="1118">
                  <c:v>0.70636574074074077</c:v>
                </c:pt>
                <c:pt idx="1119">
                  <c:v>0.70637731481481481</c:v>
                </c:pt>
                <c:pt idx="1120">
                  <c:v>0.70638888888888884</c:v>
                </c:pt>
                <c:pt idx="1121">
                  <c:v>0.70640046296296299</c:v>
                </c:pt>
                <c:pt idx="1122">
                  <c:v>0.70641203703703714</c:v>
                </c:pt>
                <c:pt idx="1123">
                  <c:v>0.70642361111111107</c:v>
                </c:pt>
                <c:pt idx="1124">
                  <c:v>0.70643518518518522</c:v>
                </c:pt>
                <c:pt idx="1125">
                  <c:v>0.70644675925925926</c:v>
                </c:pt>
                <c:pt idx="1126">
                  <c:v>0.7064583333333333</c:v>
                </c:pt>
                <c:pt idx="1127">
                  <c:v>0.70646990740740734</c:v>
                </c:pt>
                <c:pt idx="1128">
                  <c:v>0.70648148148148149</c:v>
                </c:pt>
                <c:pt idx="1129">
                  <c:v>0.70649305555555564</c:v>
                </c:pt>
                <c:pt idx="1130">
                  <c:v>0.70650462962962957</c:v>
                </c:pt>
                <c:pt idx="1131">
                  <c:v>0.70651620370370372</c:v>
                </c:pt>
                <c:pt idx="1132">
                  <c:v>0.70652777777777775</c:v>
                </c:pt>
                <c:pt idx="1133">
                  <c:v>0.7065393518518519</c:v>
                </c:pt>
                <c:pt idx="1134">
                  <c:v>0.70655092592592583</c:v>
                </c:pt>
                <c:pt idx="1135">
                  <c:v>0.70656249999999998</c:v>
                </c:pt>
                <c:pt idx="1136">
                  <c:v>0.70657407407407413</c:v>
                </c:pt>
                <c:pt idx="1137">
                  <c:v>0.70658564814814817</c:v>
                </c:pt>
                <c:pt idx="1138">
                  <c:v>0.70659722222222221</c:v>
                </c:pt>
                <c:pt idx="1139">
                  <c:v>0.70660879629629625</c:v>
                </c:pt>
                <c:pt idx="1140">
                  <c:v>0.7066203703703704</c:v>
                </c:pt>
                <c:pt idx="1141">
                  <c:v>0.70663194444444455</c:v>
                </c:pt>
                <c:pt idx="1142">
                  <c:v>0.70664351851851848</c:v>
                </c:pt>
                <c:pt idx="1143">
                  <c:v>0.70665509259259263</c:v>
                </c:pt>
                <c:pt idx="1144">
                  <c:v>0.70666666666666667</c:v>
                </c:pt>
                <c:pt idx="1145">
                  <c:v>0.7066782407407407</c:v>
                </c:pt>
                <c:pt idx="1146">
                  <c:v>0.70668981481481474</c:v>
                </c:pt>
                <c:pt idx="1147">
                  <c:v>0.70670138888888889</c:v>
                </c:pt>
                <c:pt idx="1148">
                  <c:v>0.70671296296296304</c:v>
                </c:pt>
                <c:pt idx="1149">
                  <c:v>0.70672453703703697</c:v>
                </c:pt>
                <c:pt idx="1150">
                  <c:v>0.70673611111111112</c:v>
                </c:pt>
                <c:pt idx="1151">
                  <c:v>0.70674768518518516</c:v>
                </c:pt>
                <c:pt idx="1152">
                  <c:v>0.70675925925925931</c:v>
                </c:pt>
                <c:pt idx="1153">
                  <c:v>0.70677083333333324</c:v>
                </c:pt>
                <c:pt idx="1154">
                  <c:v>0.70678240740740739</c:v>
                </c:pt>
                <c:pt idx="1155">
                  <c:v>0.70679398148148154</c:v>
                </c:pt>
                <c:pt idx="1156">
                  <c:v>0.70680555555555558</c:v>
                </c:pt>
                <c:pt idx="1157">
                  <c:v>0.70681712962962961</c:v>
                </c:pt>
                <c:pt idx="1158">
                  <c:v>0.70682870370370365</c:v>
                </c:pt>
                <c:pt idx="1159">
                  <c:v>0.7068402777777778</c:v>
                </c:pt>
                <c:pt idx="1160">
                  <c:v>0.70685185185185195</c:v>
                </c:pt>
                <c:pt idx="1161">
                  <c:v>0.70686342592592588</c:v>
                </c:pt>
                <c:pt idx="1162">
                  <c:v>0.70687500000000003</c:v>
                </c:pt>
                <c:pt idx="1163">
                  <c:v>0.70688657407407407</c:v>
                </c:pt>
                <c:pt idx="1164">
                  <c:v>0.70689814814814811</c:v>
                </c:pt>
                <c:pt idx="1165">
                  <c:v>0.70690972222222215</c:v>
                </c:pt>
                <c:pt idx="1166">
                  <c:v>0.7069212962962963</c:v>
                </c:pt>
                <c:pt idx="1167">
                  <c:v>0.70693287037037045</c:v>
                </c:pt>
                <c:pt idx="1168">
                  <c:v>0.70694444444444438</c:v>
                </c:pt>
                <c:pt idx="1169">
                  <c:v>0.70695601851851853</c:v>
                </c:pt>
                <c:pt idx="1170">
                  <c:v>0.70696759259259256</c:v>
                </c:pt>
                <c:pt idx="1171">
                  <c:v>0.70697916666666671</c:v>
                </c:pt>
                <c:pt idx="1172">
                  <c:v>0.70699074074074064</c:v>
                </c:pt>
                <c:pt idx="1173">
                  <c:v>0.70700231481481479</c:v>
                </c:pt>
                <c:pt idx="1174">
                  <c:v>0.70701388888888894</c:v>
                </c:pt>
                <c:pt idx="1175">
                  <c:v>0.70702546296296298</c:v>
                </c:pt>
                <c:pt idx="1176">
                  <c:v>0.70703703703703702</c:v>
                </c:pt>
                <c:pt idx="1177">
                  <c:v>0.70704861111111106</c:v>
                </c:pt>
                <c:pt idx="1178">
                  <c:v>0.70706018518518521</c:v>
                </c:pt>
                <c:pt idx="1179">
                  <c:v>0.70707175925925936</c:v>
                </c:pt>
                <c:pt idx="1180">
                  <c:v>0.70708333333333329</c:v>
                </c:pt>
                <c:pt idx="1181">
                  <c:v>0.70709490740740744</c:v>
                </c:pt>
                <c:pt idx="1182">
                  <c:v>0.70710648148148147</c:v>
                </c:pt>
                <c:pt idx="1183">
                  <c:v>0.70711805555555562</c:v>
                </c:pt>
                <c:pt idx="1184">
                  <c:v>0.70712962962962955</c:v>
                </c:pt>
                <c:pt idx="1185">
                  <c:v>0.7071412037037037</c:v>
                </c:pt>
                <c:pt idx="1186">
                  <c:v>0.70715277777777785</c:v>
                </c:pt>
                <c:pt idx="1187">
                  <c:v>0.70716435185185189</c:v>
                </c:pt>
                <c:pt idx="1188">
                  <c:v>0.70717592592592593</c:v>
                </c:pt>
                <c:pt idx="1189">
                  <c:v>0.70718749999999997</c:v>
                </c:pt>
                <c:pt idx="1190">
                  <c:v>0.70719907407407412</c:v>
                </c:pt>
                <c:pt idx="1191">
                  <c:v>0.70721064814814805</c:v>
                </c:pt>
                <c:pt idx="1192">
                  <c:v>0.7072222222222222</c:v>
                </c:pt>
                <c:pt idx="1193">
                  <c:v>0.70723379629629635</c:v>
                </c:pt>
                <c:pt idx="1194">
                  <c:v>0.70724537037037039</c:v>
                </c:pt>
                <c:pt idx="1195">
                  <c:v>0.70725694444444442</c:v>
                </c:pt>
                <c:pt idx="1196">
                  <c:v>0.70726851851851846</c:v>
                </c:pt>
                <c:pt idx="1197">
                  <c:v>0.70728009259259261</c:v>
                </c:pt>
                <c:pt idx="1198">
                  <c:v>0.70729166666666676</c:v>
                </c:pt>
                <c:pt idx="1199">
                  <c:v>0.70730324074074069</c:v>
                </c:pt>
                <c:pt idx="1200">
                  <c:v>0.70731481481481484</c:v>
                </c:pt>
                <c:pt idx="1201">
                  <c:v>0.70732638888888888</c:v>
                </c:pt>
                <c:pt idx="1202">
                  <c:v>0.70733796296296303</c:v>
                </c:pt>
                <c:pt idx="1203">
                  <c:v>0.70734953703703696</c:v>
                </c:pt>
                <c:pt idx="1204">
                  <c:v>0.70736111111111111</c:v>
                </c:pt>
                <c:pt idx="1205">
                  <c:v>0.70737268518518526</c:v>
                </c:pt>
                <c:pt idx="1206">
                  <c:v>0.7073842592592593</c:v>
                </c:pt>
                <c:pt idx="1207">
                  <c:v>0.70739583333333333</c:v>
                </c:pt>
                <c:pt idx="1208">
                  <c:v>0.70740740740740737</c:v>
                </c:pt>
                <c:pt idx="1209">
                  <c:v>0.70741898148148152</c:v>
                </c:pt>
                <c:pt idx="1210">
                  <c:v>0.70743055555555545</c:v>
                </c:pt>
                <c:pt idx="1211">
                  <c:v>0.7074421296296296</c:v>
                </c:pt>
                <c:pt idx="1212">
                  <c:v>0.70745370370370375</c:v>
                </c:pt>
                <c:pt idx="1213">
                  <c:v>0.70746527777777779</c:v>
                </c:pt>
                <c:pt idx="1214">
                  <c:v>0.70747685185185183</c:v>
                </c:pt>
                <c:pt idx="1215">
                  <c:v>0.70748842592592587</c:v>
                </c:pt>
                <c:pt idx="1216">
                  <c:v>0.70750000000000002</c:v>
                </c:pt>
                <c:pt idx="1217">
                  <c:v>0.70751157407407417</c:v>
                </c:pt>
                <c:pt idx="1218">
                  <c:v>0.7075231481481481</c:v>
                </c:pt>
                <c:pt idx="1219">
                  <c:v>0.70753472222222225</c:v>
                </c:pt>
                <c:pt idx="1220">
                  <c:v>0.70754629629629628</c:v>
                </c:pt>
                <c:pt idx="1221">
                  <c:v>0.70755787037037043</c:v>
                </c:pt>
                <c:pt idx="1222">
                  <c:v>0.70756944444444436</c:v>
                </c:pt>
                <c:pt idx="1223">
                  <c:v>0.70758101851851851</c:v>
                </c:pt>
                <c:pt idx="1224">
                  <c:v>0.70759259259259266</c:v>
                </c:pt>
                <c:pt idx="1225">
                  <c:v>0.7076041666666667</c:v>
                </c:pt>
                <c:pt idx="1226">
                  <c:v>0.70761574074074074</c:v>
                </c:pt>
                <c:pt idx="1227">
                  <c:v>0.70762731481481478</c:v>
                </c:pt>
                <c:pt idx="1228">
                  <c:v>0.70763888888888893</c:v>
                </c:pt>
                <c:pt idx="1229">
                  <c:v>0.70765046296296286</c:v>
                </c:pt>
                <c:pt idx="1230">
                  <c:v>0.70766203703703701</c:v>
                </c:pt>
                <c:pt idx="1231">
                  <c:v>0.70767361111111116</c:v>
                </c:pt>
                <c:pt idx="1232">
                  <c:v>0.70768518518518519</c:v>
                </c:pt>
                <c:pt idx="1233">
                  <c:v>0.70769675925925923</c:v>
                </c:pt>
                <c:pt idx="1234">
                  <c:v>0.70770833333333327</c:v>
                </c:pt>
                <c:pt idx="1235">
                  <c:v>0.70771990740740742</c:v>
                </c:pt>
                <c:pt idx="1236">
                  <c:v>0.70773148148148157</c:v>
                </c:pt>
                <c:pt idx="1237">
                  <c:v>0.7077430555555555</c:v>
                </c:pt>
                <c:pt idx="1238">
                  <c:v>0.70775462962962965</c:v>
                </c:pt>
                <c:pt idx="1239">
                  <c:v>0.70776620370370369</c:v>
                </c:pt>
                <c:pt idx="1240">
                  <c:v>0.70777777777777784</c:v>
                </c:pt>
                <c:pt idx="1241">
                  <c:v>0.70778935185185177</c:v>
                </c:pt>
                <c:pt idx="1242">
                  <c:v>0.70780092592592592</c:v>
                </c:pt>
                <c:pt idx="1243">
                  <c:v>0.70781250000000007</c:v>
                </c:pt>
                <c:pt idx="1244">
                  <c:v>0.70782407407407411</c:v>
                </c:pt>
                <c:pt idx="1245">
                  <c:v>0.70783564814814814</c:v>
                </c:pt>
                <c:pt idx="1246">
                  <c:v>0.70784722222222218</c:v>
                </c:pt>
                <c:pt idx="1247">
                  <c:v>0.70785879629629633</c:v>
                </c:pt>
                <c:pt idx="1248">
                  <c:v>0.70787037037037026</c:v>
                </c:pt>
                <c:pt idx="1249">
                  <c:v>0.70788194444444441</c:v>
                </c:pt>
                <c:pt idx="1250">
                  <c:v>0.70789351851851856</c:v>
                </c:pt>
                <c:pt idx="1251">
                  <c:v>0.7079050925925926</c:v>
                </c:pt>
                <c:pt idx="1252">
                  <c:v>0.70791666666666664</c:v>
                </c:pt>
                <c:pt idx="1253">
                  <c:v>0.70792824074074068</c:v>
                </c:pt>
                <c:pt idx="1254">
                  <c:v>0.70793981481481483</c:v>
                </c:pt>
                <c:pt idx="1255">
                  <c:v>0.70795138888888898</c:v>
                </c:pt>
                <c:pt idx="1256">
                  <c:v>0.70796296296296291</c:v>
                </c:pt>
                <c:pt idx="1257">
                  <c:v>0.70797453703703705</c:v>
                </c:pt>
                <c:pt idx="1258">
                  <c:v>0.70798611111111109</c:v>
                </c:pt>
                <c:pt idx="1259">
                  <c:v>0.70799768518518524</c:v>
                </c:pt>
                <c:pt idx="1260">
                  <c:v>0.70800925925925917</c:v>
                </c:pt>
                <c:pt idx="1261">
                  <c:v>0.70802083333333332</c:v>
                </c:pt>
                <c:pt idx="1262">
                  <c:v>0.70803240740740747</c:v>
                </c:pt>
                <c:pt idx="1263">
                  <c:v>0.70804398148148151</c:v>
                </c:pt>
                <c:pt idx="1264">
                  <c:v>0.70805555555555555</c:v>
                </c:pt>
                <c:pt idx="1265">
                  <c:v>0.70806712962962959</c:v>
                </c:pt>
                <c:pt idx="1266">
                  <c:v>0.70807870370370374</c:v>
                </c:pt>
                <c:pt idx="1267">
                  <c:v>0.70809027777777767</c:v>
                </c:pt>
                <c:pt idx="1268">
                  <c:v>0.70810185185185182</c:v>
                </c:pt>
                <c:pt idx="1269">
                  <c:v>0.70811342592592597</c:v>
                </c:pt>
                <c:pt idx="1270">
                  <c:v>0.708125</c:v>
                </c:pt>
                <c:pt idx="1271">
                  <c:v>0.70813657407407404</c:v>
                </c:pt>
                <c:pt idx="1272">
                  <c:v>0.70814814814814808</c:v>
                </c:pt>
                <c:pt idx="1273">
                  <c:v>0.70815972222222223</c:v>
                </c:pt>
                <c:pt idx="1274">
                  <c:v>0.70817129629629638</c:v>
                </c:pt>
                <c:pt idx="1275">
                  <c:v>0.70818287037037031</c:v>
                </c:pt>
                <c:pt idx="1276">
                  <c:v>0.70819444444444446</c:v>
                </c:pt>
                <c:pt idx="1277">
                  <c:v>0.7082060185185185</c:v>
                </c:pt>
                <c:pt idx="1278">
                  <c:v>0.70821759259259265</c:v>
                </c:pt>
                <c:pt idx="1279">
                  <c:v>0.70822916666666658</c:v>
                </c:pt>
                <c:pt idx="1280">
                  <c:v>0.70824074074074073</c:v>
                </c:pt>
                <c:pt idx="1281">
                  <c:v>0.70825231481481488</c:v>
                </c:pt>
                <c:pt idx="1282">
                  <c:v>0.70826388888888892</c:v>
                </c:pt>
                <c:pt idx="1283">
                  <c:v>0.70827546296296295</c:v>
                </c:pt>
                <c:pt idx="1284">
                  <c:v>0.70828703703703699</c:v>
                </c:pt>
                <c:pt idx="1285">
                  <c:v>0.70829861111111114</c:v>
                </c:pt>
                <c:pt idx="1286">
                  <c:v>0.70831018518518529</c:v>
                </c:pt>
                <c:pt idx="1287">
                  <c:v>0.70832175925925922</c:v>
                </c:pt>
                <c:pt idx="1288">
                  <c:v>0.70833333333333337</c:v>
                </c:pt>
                <c:pt idx="1289">
                  <c:v>0.70834490740740741</c:v>
                </c:pt>
                <c:pt idx="1290">
                  <c:v>0.70835648148148145</c:v>
                </c:pt>
                <c:pt idx="1291">
                  <c:v>0.70836805555555549</c:v>
                </c:pt>
                <c:pt idx="1292">
                  <c:v>0.70837962962962964</c:v>
                </c:pt>
                <c:pt idx="1293">
                  <c:v>0.70839120370370379</c:v>
                </c:pt>
                <c:pt idx="1294">
                  <c:v>0.70840277777777771</c:v>
                </c:pt>
                <c:pt idx="1295">
                  <c:v>0.70841435185185186</c:v>
                </c:pt>
                <c:pt idx="1296">
                  <c:v>0.7084259259259259</c:v>
                </c:pt>
                <c:pt idx="1297">
                  <c:v>0.70843750000000005</c:v>
                </c:pt>
                <c:pt idx="1298">
                  <c:v>0.70844907407407398</c:v>
                </c:pt>
                <c:pt idx="1299">
                  <c:v>0.70846064814814813</c:v>
                </c:pt>
                <c:pt idx="1300">
                  <c:v>0.70847222222222228</c:v>
                </c:pt>
                <c:pt idx="1301">
                  <c:v>0.70848379629629632</c:v>
                </c:pt>
                <c:pt idx="1302">
                  <c:v>0.70849537037037036</c:v>
                </c:pt>
                <c:pt idx="1303">
                  <c:v>0.7085069444444444</c:v>
                </c:pt>
                <c:pt idx="1304">
                  <c:v>0.70851851851851855</c:v>
                </c:pt>
                <c:pt idx="1305">
                  <c:v>0.7085300925925927</c:v>
                </c:pt>
                <c:pt idx="1306">
                  <c:v>0.70854166666666663</c:v>
                </c:pt>
                <c:pt idx="1307">
                  <c:v>0.70855324074074078</c:v>
                </c:pt>
                <c:pt idx="1308">
                  <c:v>0.70856481481481481</c:v>
                </c:pt>
                <c:pt idx="1309">
                  <c:v>0.70857638888888885</c:v>
                </c:pt>
                <c:pt idx="1310">
                  <c:v>0.70858796296296289</c:v>
                </c:pt>
                <c:pt idx="1311">
                  <c:v>0.70859953703703704</c:v>
                </c:pt>
                <c:pt idx="1312">
                  <c:v>0.70861111111111119</c:v>
                </c:pt>
                <c:pt idx="1313">
                  <c:v>0.70862268518518512</c:v>
                </c:pt>
                <c:pt idx="1314">
                  <c:v>0.70863425925925927</c:v>
                </c:pt>
                <c:pt idx="1315">
                  <c:v>0.70864583333333331</c:v>
                </c:pt>
                <c:pt idx="1316">
                  <c:v>0.70865740740740746</c:v>
                </c:pt>
                <c:pt idx="1317">
                  <c:v>0.70866898148148139</c:v>
                </c:pt>
                <c:pt idx="1318">
                  <c:v>0.70868055555555554</c:v>
                </c:pt>
                <c:pt idx="1319">
                  <c:v>0.70869212962962969</c:v>
                </c:pt>
                <c:pt idx="1320">
                  <c:v>0.70870370370370372</c:v>
                </c:pt>
                <c:pt idx="1321">
                  <c:v>0.70871527777777776</c:v>
                </c:pt>
                <c:pt idx="1322">
                  <c:v>0.7087268518518518</c:v>
                </c:pt>
                <c:pt idx="1323">
                  <c:v>0.70873842592592595</c:v>
                </c:pt>
                <c:pt idx="1324">
                  <c:v>0.7087500000000001</c:v>
                </c:pt>
                <c:pt idx="1325">
                  <c:v>0.70876157407407403</c:v>
                </c:pt>
                <c:pt idx="1326">
                  <c:v>0.70877314814814818</c:v>
                </c:pt>
                <c:pt idx="1327">
                  <c:v>0.70878472222222222</c:v>
                </c:pt>
                <c:pt idx="1328">
                  <c:v>0.70879629629629637</c:v>
                </c:pt>
                <c:pt idx="1329">
                  <c:v>0.7088078703703703</c:v>
                </c:pt>
                <c:pt idx="1330">
                  <c:v>0.70881944444444445</c:v>
                </c:pt>
                <c:pt idx="1331">
                  <c:v>0.7088310185185186</c:v>
                </c:pt>
                <c:pt idx="1332">
                  <c:v>0.70884259259259252</c:v>
                </c:pt>
                <c:pt idx="1333">
                  <c:v>0.70885416666666667</c:v>
                </c:pt>
                <c:pt idx="1334">
                  <c:v>0.70886574074074071</c:v>
                </c:pt>
                <c:pt idx="1335">
                  <c:v>0.70887731481481486</c:v>
                </c:pt>
                <c:pt idx="1336">
                  <c:v>0.70888888888888879</c:v>
                </c:pt>
                <c:pt idx="1337">
                  <c:v>0.70890046296296294</c:v>
                </c:pt>
                <c:pt idx="1338">
                  <c:v>0.70891203703703709</c:v>
                </c:pt>
                <c:pt idx="1339">
                  <c:v>0.70892361111111113</c:v>
                </c:pt>
                <c:pt idx="1340">
                  <c:v>0.70893518518518517</c:v>
                </c:pt>
                <c:pt idx="1341">
                  <c:v>0.70894675925925921</c:v>
                </c:pt>
                <c:pt idx="1342">
                  <c:v>0.70895833333333336</c:v>
                </c:pt>
                <c:pt idx="1343">
                  <c:v>0.70896990740740751</c:v>
                </c:pt>
                <c:pt idx="1344">
                  <c:v>0.70898148148148143</c:v>
                </c:pt>
                <c:pt idx="1345">
                  <c:v>0.70899305555555558</c:v>
                </c:pt>
                <c:pt idx="1346">
                  <c:v>0.70900462962962962</c:v>
                </c:pt>
                <c:pt idx="1347">
                  <c:v>0.70901620370370377</c:v>
                </c:pt>
                <c:pt idx="1348">
                  <c:v>0.7090277777777777</c:v>
                </c:pt>
                <c:pt idx="1349">
                  <c:v>0.70903935185185185</c:v>
                </c:pt>
                <c:pt idx="1350">
                  <c:v>0.709050925925926</c:v>
                </c:pt>
                <c:pt idx="1351">
                  <c:v>0.70906249999999993</c:v>
                </c:pt>
                <c:pt idx="1352">
                  <c:v>0.70907407407407408</c:v>
                </c:pt>
                <c:pt idx="1353">
                  <c:v>0.70908564814814812</c:v>
                </c:pt>
                <c:pt idx="1354">
                  <c:v>0.70909722222222227</c:v>
                </c:pt>
                <c:pt idx="1355">
                  <c:v>0.7091087962962962</c:v>
                </c:pt>
                <c:pt idx="1356">
                  <c:v>0.70912037037037035</c:v>
                </c:pt>
                <c:pt idx="1357">
                  <c:v>0.7091319444444445</c:v>
                </c:pt>
                <c:pt idx="1358">
                  <c:v>0.70914351851851853</c:v>
                </c:pt>
                <c:pt idx="1359">
                  <c:v>0.70915509259259257</c:v>
                </c:pt>
                <c:pt idx="1360">
                  <c:v>0.70916666666666661</c:v>
                </c:pt>
                <c:pt idx="1361">
                  <c:v>0.70917824074074076</c:v>
                </c:pt>
                <c:pt idx="1362">
                  <c:v>0.70918981481481491</c:v>
                </c:pt>
                <c:pt idx="1363">
                  <c:v>0.70920138888888884</c:v>
                </c:pt>
                <c:pt idx="1364">
                  <c:v>0.70921296296296299</c:v>
                </c:pt>
                <c:pt idx="1365">
                  <c:v>0.70922453703703703</c:v>
                </c:pt>
                <c:pt idx="1366">
                  <c:v>0.70923611111111118</c:v>
                </c:pt>
                <c:pt idx="1367">
                  <c:v>0.70924768518518511</c:v>
                </c:pt>
                <c:pt idx="1368">
                  <c:v>0.70925925925925926</c:v>
                </c:pt>
                <c:pt idx="1369">
                  <c:v>0.70927083333333341</c:v>
                </c:pt>
                <c:pt idx="1370">
                  <c:v>0.70928240740740733</c:v>
                </c:pt>
                <c:pt idx="1371">
                  <c:v>0.70929398148148148</c:v>
                </c:pt>
                <c:pt idx="1372">
                  <c:v>0.70930555555555552</c:v>
                </c:pt>
                <c:pt idx="1373">
                  <c:v>0.70931712962962967</c:v>
                </c:pt>
                <c:pt idx="1374">
                  <c:v>0.7093287037037036</c:v>
                </c:pt>
                <c:pt idx="1375">
                  <c:v>0.70934027777777775</c:v>
                </c:pt>
                <c:pt idx="1376">
                  <c:v>0.7093518518518519</c:v>
                </c:pt>
                <c:pt idx="1377">
                  <c:v>0.70936342592592594</c:v>
                </c:pt>
                <c:pt idx="1378">
                  <c:v>0.70937499999999998</c:v>
                </c:pt>
                <c:pt idx="1379">
                  <c:v>0.70938657407407402</c:v>
                </c:pt>
                <c:pt idx="1380">
                  <c:v>0.70939814814814817</c:v>
                </c:pt>
                <c:pt idx="1381">
                  <c:v>0.70940972222222232</c:v>
                </c:pt>
                <c:pt idx="1382">
                  <c:v>0.70942129629629624</c:v>
                </c:pt>
                <c:pt idx="1383">
                  <c:v>0.70943287037037039</c:v>
                </c:pt>
                <c:pt idx="1384">
                  <c:v>0.70944444444444443</c:v>
                </c:pt>
                <c:pt idx="1385">
                  <c:v>0.70945601851851858</c:v>
                </c:pt>
                <c:pt idx="1386">
                  <c:v>0.70946759259259251</c:v>
                </c:pt>
                <c:pt idx="1387">
                  <c:v>0.70947916666666666</c:v>
                </c:pt>
                <c:pt idx="1388">
                  <c:v>0.70949074074074081</c:v>
                </c:pt>
                <c:pt idx="1389">
                  <c:v>0.70950231481481485</c:v>
                </c:pt>
                <c:pt idx="1390">
                  <c:v>0.70951388888888889</c:v>
                </c:pt>
                <c:pt idx="1391">
                  <c:v>0.70952546296296293</c:v>
                </c:pt>
                <c:pt idx="1392">
                  <c:v>0.70953703703703708</c:v>
                </c:pt>
                <c:pt idx="1393">
                  <c:v>0.70954861111111101</c:v>
                </c:pt>
                <c:pt idx="1394">
                  <c:v>0.70956018518518515</c:v>
                </c:pt>
                <c:pt idx="1395">
                  <c:v>0.7095717592592593</c:v>
                </c:pt>
                <c:pt idx="1396">
                  <c:v>0.70958333333333334</c:v>
                </c:pt>
                <c:pt idx="1397">
                  <c:v>0.70959490740740738</c:v>
                </c:pt>
                <c:pt idx="1398">
                  <c:v>0.70960648148148142</c:v>
                </c:pt>
                <c:pt idx="1399">
                  <c:v>0.70961805555555557</c:v>
                </c:pt>
                <c:pt idx="1400">
                  <c:v>0.70962962962962972</c:v>
                </c:pt>
                <c:pt idx="1401">
                  <c:v>0.70964120370370365</c:v>
                </c:pt>
                <c:pt idx="1402">
                  <c:v>0.7096527777777778</c:v>
                </c:pt>
                <c:pt idx="1403">
                  <c:v>0.70966435185185184</c:v>
                </c:pt>
                <c:pt idx="1404">
                  <c:v>0.70967592592592599</c:v>
                </c:pt>
                <c:pt idx="1405">
                  <c:v>0.70968749999999992</c:v>
                </c:pt>
                <c:pt idx="1406">
                  <c:v>0.70969907407407407</c:v>
                </c:pt>
                <c:pt idx="1407">
                  <c:v>0.70971064814814822</c:v>
                </c:pt>
                <c:pt idx="1408">
                  <c:v>0.70972222222222225</c:v>
                </c:pt>
                <c:pt idx="1409">
                  <c:v>0.70973379629629629</c:v>
                </c:pt>
                <c:pt idx="1410">
                  <c:v>0.70974537037037033</c:v>
                </c:pt>
                <c:pt idx="1411">
                  <c:v>0.70975694444444448</c:v>
                </c:pt>
                <c:pt idx="1412">
                  <c:v>0.70976851851851841</c:v>
                </c:pt>
                <c:pt idx="1413">
                  <c:v>0.70978009259259256</c:v>
                </c:pt>
                <c:pt idx="1414">
                  <c:v>0.70979166666666671</c:v>
                </c:pt>
                <c:pt idx="1415">
                  <c:v>0.70980324074074075</c:v>
                </c:pt>
                <c:pt idx="1416">
                  <c:v>0.70981481481481479</c:v>
                </c:pt>
                <c:pt idx="1417">
                  <c:v>0.70982638888888883</c:v>
                </c:pt>
                <c:pt idx="1418">
                  <c:v>0.70983796296296298</c:v>
                </c:pt>
                <c:pt idx="1419">
                  <c:v>0.70984953703703713</c:v>
                </c:pt>
                <c:pt idx="1420">
                  <c:v>0.70986111111111105</c:v>
                </c:pt>
                <c:pt idx="1421">
                  <c:v>0.7098726851851852</c:v>
                </c:pt>
                <c:pt idx="1422">
                  <c:v>0.70988425925925924</c:v>
                </c:pt>
                <c:pt idx="1423">
                  <c:v>0.70989583333333339</c:v>
                </c:pt>
                <c:pt idx="1424">
                  <c:v>0.70990740740740732</c:v>
                </c:pt>
                <c:pt idx="1425">
                  <c:v>0.70991898148148147</c:v>
                </c:pt>
                <c:pt idx="1426">
                  <c:v>0.70993055555555562</c:v>
                </c:pt>
                <c:pt idx="1427">
                  <c:v>0.70994212962962966</c:v>
                </c:pt>
                <c:pt idx="1428">
                  <c:v>0.7099537037037037</c:v>
                </c:pt>
                <c:pt idx="1429">
                  <c:v>0.70996527777777774</c:v>
                </c:pt>
                <c:pt idx="1430">
                  <c:v>0.70997685185185189</c:v>
                </c:pt>
                <c:pt idx="1431">
                  <c:v>0.70998842592592604</c:v>
                </c:pt>
                <c:pt idx="1432">
                  <c:v>0.71</c:v>
                </c:pt>
                <c:pt idx="1433">
                  <c:v>0.71001157407407411</c:v>
                </c:pt>
                <c:pt idx="1434">
                  <c:v>0.71002314814814815</c:v>
                </c:pt>
                <c:pt idx="1435">
                  <c:v>0.71003472222222219</c:v>
                </c:pt>
                <c:pt idx="1436">
                  <c:v>0.71004629629629623</c:v>
                </c:pt>
                <c:pt idx="1437">
                  <c:v>0.71005787037037038</c:v>
                </c:pt>
                <c:pt idx="1438">
                  <c:v>0.71006944444444453</c:v>
                </c:pt>
                <c:pt idx="1439">
                  <c:v>0.71008101851851846</c:v>
                </c:pt>
                <c:pt idx="1440">
                  <c:v>0.71009259259259261</c:v>
                </c:pt>
                <c:pt idx="1441">
                  <c:v>0.71010416666666665</c:v>
                </c:pt>
                <c:pt idx="1442">
                  <c:v>0.7101157407407408</c:v>
                </c:pt>
                <c:pt idx="1443">
                  <c:v>0.71012731481481473</c:v>
                </c:pt>
                <c:pt idx="1444">
                  <c:v>0.71013888888888888</c:v>
                </c:pt>
                <c:pt idx="1445">
                  <c:v>0.71015046296296302</c:v>
                </c:pt>
                <c:pt idx="1446">
                  <c:v>0.71016203703703706</c:v>
                </c:pt>
                <c:pt idx="1447">
                  <c:v>0.7101736111111111</c:v>
                </c:pt>
                <c:pt idx="1448">
                  <c:v>0.71018518518518514</c:v>
                </c:pt>
                <c:pt idx="1449">
                  <c:v>0.71019675925925929</c:v>
                </c:pt>
                <c:pt idx="1450">
                  <c:v>0.71020833333333344</c:v>
                </c:pt>
                <c:pt idx="1451">
                  <c:v>0.71021990740740737</c:v>
                </c:pt>
                <c:pt idx="1452">
                  <c:v>0.71023148148148152</c:v>
                </c:pt>
                <c:pt idx="1453">
                  <c:v>0.71024305555555556</c:v>
                </c:pt>
                <c:pt idx="1454">
                  <c:v>0.7102546296296296</c:v>
                </c:pt>
                <c:pt idx="1455">
                  <c:v>0.71026620370370364</c:v>
                </c:pt>
                <c:pt idx="1456">
                  <c:v>0.71027777777777779</c:v>
                </c:pt>
                <c:pt idx="1457">
                  <c:v>0.71028935185185194</c:v>
                </c:pt>
                <c:pt idx="1458">
                  <c:v>0.71030092592592586</c:v>
                </c:pt>
                <c:pt idx="1459">
                  <c:v>0.71031250000000001</c:v>
                </c:pt>
                <c:pt idx="1460">
                  <c:v>0.71032407407407405</c:v>
                </c:pt>
                <c:pt idx="1461">
                  <c:v>0.7103356481481482</c:v>
                </c:pt>
                <c:pt idx="1462">
                  <c:v>0.71034722222222213</c:v>
                </c:pt>
                <c:pt idx="1463">
                  <c:v>0.71035879629629628</c:v>
                </c:pt>
                <c:pt idx="1464">
                  <c:v>0.71037037037037043</c:v>
                </c:pt>
                <c:pt idx="1465">
                  <c:v>0.71038194444444447</c:v>
                </c:pt>
                <c:pt idx="1466">
                  <c:v>0.71039351851851851</c:v>
                </c:pt>
                <c:pt idx="1467">
                  <c:v>0.71040509259259255</c:v>
                </c:pt>
                <c:pt idx="1468">
                  <c:v>0.7104166666666667</c:v>
                </c:pt>
                <c:pt idx="1469">
                  <c:v>0.71042824074074085</c:v>
                </c:pt>
                <c:pt idx="1470">
                  <c:v>0.71043981481481477</c:v>
                </c:pt>
                <c:pt idx="1471">
                  <c:v>0.71045138888888892</c:v>
                </c:pt>
                <c:pt idx="1472">
                  <c:v>0.71046296296296296</c:v>
                </c:pt>
                <c:pt idx="1473">
                  <c:v>0.710474537037037</c:v>
                </c:pt>
                <c:pt idx="1474">
                  <c:v>0.71048611111111104</c:v>
                </c:pt>
                <c:pt idx="1475">
                  <c:v>0.71049768518518519</c:v>
                </c:pt>
                <c:pt idx="1476">
                  <c:v>0.71050925925925934</c:v>
                </c:pt>
                <c:pt idx="1477">
                  <c:v>0.71052083333333327</c:v>
                </c:pt>
                <c:pt idx="1478">
                  <c:v>0.71053240740740742</c:v>
                </c:pt>
                <c:pt idx="1479">
                  <c:v>0.71054398148148146</c:v>
                </c:pt>
                <c:pt idx="1480">
                  <c:v>0.71055555555555561</c:v>
                </c:pt>
                <c:pt idx="1481">
                  <c:v>0.71056712962962953</c:v>
                </c:pt>
                <c:pt idx="1482">
                  <c:v>0.71057870370370368</c:v>
                </c:pt>
                <c:pt idx="1483">
                  <c:v>0.71059027777777783</c:v>
                </c:pt>
                <c:pt idx="1484">
                  <c:v>0.71060185185185187</c:v>
                </c:pt>
                <c:pt idx="1485">
                  <c:v>0.71061342592592591</c:v>
                </c:pt>
                <c:pt idx="1486">
                  <c:v>0.71062499999999995</c:v>
                </c:pt>
                <c:pt idx="1487">
                  <c:v>0.7106365740740741</c:v>
                </c:pt>
                <c:pt idx="1488">
                  <c:v>0.71064814814814825</c:v>
                </c:pt>
                <c:pt idx="1489">
                  <c:v>0.71065972222222218</c:v>
                </c:pt>
                <c:pt idx="1490">
                  <c:v>0.71067129629629633</c:v>
                </c:pt>
                <c:pt idx="1491">
                  <c:v>0.71068287037037037</c:v>
                </c:pt>
                <c:pt idx="1492">
                  <c:v>0.71069444444444452</c:v>
                </c:pt>
                <c:pt idx="1493">
                  <c:v>0.71070601851851845</c:v>
                </c:pt>
                <c:pt idx="1494">
                  <c:v>0.7107175925925926</c:v>
                </c:pt>
                <c:pt idx="1495">
                  <c:v>0.71072916666666675</c:v>
                </c:pt>
                <c:pt idx="1496">
                  <c:v>0.71074074074074067</c:v>
                </c:pt>
                <c:pt idx="1497">
                  <c:v>0.71075231481481482</c:v>
                </c:pt>
                <c:pt idx="1498">
                  <c:v>0.71076388888888886</c:v>
                </c:pt>
                <c:pt idx="1499">
                  <c:v>0.71077546296296301</c:v>
                </c:pt>
                <c:pt idx="1500">
                  <c:v>0.71078703703703694</c:v>
                </c:pt>
                <c:pt idx="1501">
                  <c:v>0.71079861111111109</c:v>
                </c:pt>
                <c:pt idx="1502">
                  <c:v>0.71081018518518524</c:v>
                </c:pt>
                <c:pt idx="1503">
                  <c:v>0.71082175925925928</c:v>
                </c:pt>
                <c:pt idx="1504">
                  <c:v>0.71083333333333332</c:v>
                </c:pt>
                <c:pt idx="1505">
                  <c:v>0.71084490740740736</c:v>
                </c:pt>
                <c:pt idx="1506">
                  <c:v>0.71085648148148151</c:v>
                </c:pt>
                <c:pt idx="1507">
                  <c:v>0.71086805555555566</c:v>
                </c:pt>
                <c:pt idx="1508">
                  <c:v>0.71087962962962958</c:v>
                </c:pt>
                <c:pt idx="1509">
                  <c:v>0.71089120370370373</c:v>
                </c:pt>
                <c:pt idx="1510">
                  <c:v>0.71090277777777777</c:v>
                </c:pt>
                <c:pt idx="1511">
                  <c:v>0.71091435185185192</c:v>
                </c:pt>
                <c:pt idx="1512">
                  <c:v>0.71092592592592585</c:v>
                </c:pt>
                <c:pt idx="1513">
                  <c:v>0.7109375</c:v>
                </c:pt>
                <c:pt idx="1514">
                  <c:v>0.71094907407407415</c:v>
                </c:pt>
                <c:pt idx="1515">
                  <c:v>0.71096064814814808</c:v>
                </c:pt>
                <c:pt idx="1516">
                  <c:v>0.71097222222222223</c:v>
                </c:pt>
                <c:pt idx="1517">
                  <c:v>0.71098379629629627</c:v>
                </c:pt>
                <c:pt idx="1518">
                  <c:v>0.71099537037037042</c:v>
                </c:pt>
                <c:pt idx="1519">
                  <c:v>0.71100694444444434</c:v>
                </c:pt>
                <c:pt idx="1520">
                  <c:v>0.71101851851851849</c:v>
                </c:pt>
                <c:pt idx="1521">
                  <c:v>0.71103009259259264</c:v>
                </c:pt>
                <c:pt idx="1522">
                  <c:v>0.71104166666666668</c:v>
                </c:pt>
                <c:pt idx="1523">
                  <c:v>0.71105324074074072</c:v>
                </c:pt>
                <c:pt idx="1524">
                  <c:v>0.71106481481481476</c:v>
                </c:pt>
                <c:pt idx="1525">
                  <c:v>0.71107638888888891</c:v>
                </c:pt>
                <c:pt idx="1526">
                  <c:v>0.71108796296296306</c:v>
                </c:pt>
                <c:pt idx="1527">
                  <c:v>0.71109953703703699</c:v>
                </c:pt>
                <c:pt idx="1528">
                  <c:v>0.71111111111111114</c:v>
                </c:pt>
                <c:pt idx="1529">
                  <c:v>0.71112268518518518</c:v>
                </c:pt>
                <c:pt idx="1530">
                  <c:v>0.71113425925925933</c:v>
                </c:pt>
                <c:pt idx="1531">
                  <c:v>0.71114583333333325</c:v>
                </c:pt>
                <c:pt idx="1532">
                  <c:v>0.7111574074074074</c:v>
                </c:pt>
                <c:pt idx="1533">
                  <c:v>0.71116898148148155</c:v>
                </c:pt>
                <c:pt idx="1534">
                  <c:v>0.71118055555555548</c:v>
                </c:pt>
                <c:pt idx="1535">
                  <c:v>0.71119212962962963</c:v>
                </c:pt>
                <c:pt idx="1536">
                  <c:v>0.71120370370370367</c:v>
                </c:pt>
                <c:pt idx="1537">
                  <c:v>0.71121527777777782</c:v>
                </c:pt>
                <c:pt idx="1538">
                  <c:v>0.71122685185185175</c:v>
                </c:pt>
                <c:pt idx="1539">
                  <c:v>0.7112384259259259</c:v>
                </c:pt>
                <c:pt idx="1540">
                  <c:v>0.71125000000000005</c:v>
                </c:pt>
                <c:pt idx="1541">
                  <c:v>0.71126157407407409</c:v>
                </c:pt>
                <c:pt idx="1542">
                  <c:v>0.71127314814814813</c:v>
                </c:pt>
                <c:pt idx="1543">
                  <c:v>0.71128472222222217</c:v>
                </c:pt>
                <c:pt idx="1544">
                  <c:v>0.71129629629629632</c:v>
                </c:pt>
                <c:pt idx="1545">
                  <c:v>0.71130787037037047</c:v>
                </c:pt>
                <c:pt idx="1546">
                  <c:v>0.71131944444444439</c:v>
                </c:pt>
                <c:pt idx="1547">
                  <c:v>0.71133101851851854</c:v>
                </c:pt>
                <c:pt idx="1548">
                  <c:v>0.71134259259259258</c:v>
                </c:pt>
                <c:pt idx="1549">
                  <c:v>0.71135416666666673</c:v>
                </c:pt>
                <c:pt idx="1550">
                  <c:v>0.71136574074074066</c:v>
                </c:pt>
                <c:pt idx="1551">
                  <c:v>0.71137731481481481</c:v>
                </c:pt>
                <c:pt idx="1552">
                  <c:v>0.71138888888888896</c:v>
                </c:pt>
                <c:pt idx="1553">
                  <c:v>0.711400462962963</c:v>
                </c:pt>
                <c:pt idx="1554">
                  <c:v>0.71141203703703704</c:v>
                </c:pt>
                <c:pt idx="1555">
                  <c:v>0.71142361111111108</c:v>
                </c:pt>
                <c:pt idx="1556">
                  <c:v>0.71143518518518523</c:v>
                </c:pt>
                <c:pt idx="1557">
                  <c:v>0.71144675925925915</c:v>
                </c:pt>
                <c:pt idx="1558">
                  <c:v>0.7114583333333333</c:v>
                </c:pt>
                <c:pt idx="1559">
                  <c:v>0.71146990740740745</c:v>
                </c:pt>
                <c:pt idx="1560">
                  <c:v>0.71148148148148149</c:v>
                </c:pt>
                <c:pt idx="1561">
                  <c:v>0.71149305555555553</c:v>
                </c:pt>
                <c:pt idx="1562">
                  <c:v>0.71150462962962957</c:v>
                </c:pt>
                <c:pt idx="1563">
                  <c:v>0.71151620370370372</c:v>
                </c:pt>
                <c:pt idx="1564">
                  <c:v>0.71152777777777787</c:v>
                </c:pt>
                <c:pt idx="1565">
                  <c:v>0.7115393518518518</c:v>
                </c:pt>
                <c:pt idx="1566">
                  <c:v>0.71155092592592595</c:v>
                </c:pt>
                <c:pt idx="1567">
                  <c:v>0.71156249999999999</c:v>
                </c:pt>
                <c:pt idx="1568">
                  <c:v>0.71157407407407414</c:v>
                </c:pt>
                <c:pt idx="1569">
                  <c:v>0.71158564814814806</c:v>
                </c:pt>
                <c:pt idx="1570">
                  <c:v>0.71159722222222221</c:v>
                </c:pt>
                <c:pt idx="1571">
                  <c:v>0.71160879629629636</c:v>
                </c:pt>
                <c:pt idx="1572">
                  <c:v>0.7116203703703704</c:v>
                </c:pt>
                <c:pt idx="1573">
                  <c:v>0.71163194444444444</c:v>
                </c:pt>
                <c:pt idx="1574">
                  <c:v>0.71164351851851848</c:v>
                </c:pt>
                <c:pt idx="1575">
                  <c:v>0.71165509259259263</c:v>
                </c:pt>
                <c:pt idx="1576">
                  <c:v>0.71166666666666656</c:v>
                </c:pt>
                <c:pt idx="1577">
                  <c:v>0.71167824074074071</c:v>
                </c:pt>
                <c:pt idx="1578">
                  <c:v>0.71168981481481486</c:v>
                </c:pt>
                <c:pt idx="1579">
                  <c:v>0.7117013888888889</c:v>
                </c:pt>
                <c:pt idx="1580">
                  <c:v>0.71171296296296294</c:v>
                </c:pt>
                <c:pt idx="1581">
                  <c:v>0.71172453703703698</c:v>
                </c:pt>
                <c:pt idx="1582">
                  <c:v>0.71173611111111112</c:v>
                </c:pt>
                <c:pt idx="1583">
                  <c:v>0.71174768518518527</c:v>
                </c:pt>
                <c:pt idx="1584">
                  <c:v>0.7117592592592592</c:v>
                </c:pt>
                <c:pt idx="1585">
                  <c:v>0.71177083333333335</c:v>
                </c:pt>
                <c:pt idx="1586">
                  <c:v>0.71178240740740739</c:v>
                </c:pt>
                <c:pt idx="1587">
                  <c:v>0.71179398148148154</c:v>
                </c:pt>
                <c:pt idx="1588">
                  <c:v>0.71180555555555547</c:v>
                </c:pt>
                <c:pt idx="1589">
                  <c:v>0.71181712962962962</c:v>
                </c:pt>
                <c:pt idx="1590">
                  <c:v>0.71182870370370377</c:v>
                </c:pt>
                <c:pt idx="1591">
                  <c:v>0.71184027777777781</c:v>
                </c:pt>
                <c:pt idx="1592">
                  <c:v>0.71185185185185185</c:v>
                </c:pt>
                <c:pt idx="1593">
                  <c:v>0.71186342592592589</c:v>
                </c:pt>
                <c:pt idx="1594">
                  <c:v>0.71187500000000004</c:v>
                </c:pt>
                <c:pt idx="1595">
                  <c:v>0.71188657407407396</c:v>
                </c:pt>
                <c:pt idx="1596">
                  <c:v>0.71189814814814811</c:v>
                </c:pt>
                <c:pt idx="1597">
                  <c:v>0.71190972222222226</c:v>
                </c:pt>
                <c:pt idx="1598">
                  <c:v>0.7119212962962963</c:v>
                </c:pt>
                <c:pt idx="1599">
                  <c:v>0.71193287037037034</c:v>
                </c:pt>
                <c:pt idx="1600">
                  <c:v>0.71194444444444438</c:v>
                </c:pt>
                <c:pt idx="1601">
                  <c:v>0.71195601851851853</c:v>
                </c:pt>
                <c:pt idx="1602">
                  <c:v>0.71196759259259268</c:v>
                </c:pt>
                <c:pt idx="1603">
                  <c:v>0.71197916666666661</c:v>
                </c:pt>
                <c:pt idx="1604">
                  <c:v>0.71199074074074076</c:v>
                </c:pt>
                <c:pt idx="1605">
                  <c:v>0.7120023148148148</c:v>
                </c:pt>
                <c:pt idx="1606">
                  <c:v>0.71201388888888895</c:v>
                </c:pt>
                <c:pt idx="1607">
                  <c:v>0.71202546296296287</c:v>
                </c:pt>
                <c:pt idx="1608">
                  <c:v>0.71203703703703702</c:v>
                </c:pt>
                <c:pt idx="1609">
                  <c:v>0.71204861111111117</c:v>
                </c:pt>
                <c:pt idx="1610">
                  <c:v>0.71206018518518521</c:v>
                </c:pt>
                <c:pt idx="1611">
                  <c:v>0.71207175925925925</c:v>
                </c:pt>
                <c:pt idx="1612">
                  <c:v>0.71208333333333329</c:v>
                </c:pt>
                <c:pt idx="1613">
                  <c:v>0.71209490740740744</c:v>
                </c:pt>
                <c:pt idx="1614">
                  <c:v>0.71210648148148159</c:v>
                </c:pt>
                <c:pt idx="1615">
                  <c:v>0.71211805555555552</c:v>
                </c:pt>
                <c:pt idx="1616">
                  <c:v>0.71212962962962967</c:v>
                </c:pt>
                <c:pt idx="1617">
                  <c:v>0.71214120370370371</c:v>
                </c:pt>
                <c:pt idx="1618">
                  <c:v>0.71215277777777775</c:v>
                </c:pt>
                <c:pt idx="1619">
                  <c:v>0.71216435185185178</c:v>
                </c:pt>
                <c:pt idx="1620">
                  <c:v>0.71217592592592593</c:v>
                </c:pt>
                <c:pt idx="1621">
                  <c:v>0.71218750000000008</c:v>
                </c:pt>
                <c:pt idx="1622">
                  <c:v>0.71219907407407401</c:v>
                </c:pt>
                <c:pt idx="1623">
                  <c:v>0.71221064814814816</c:v>
                </c:pt>
                <c:pt idx="1624">
                  <c:v>0.7122222222222222</c:v>
                </c:pt>
                <c:pt idx="1625">
                  <c:v>0.71223379629629635</c:v>
                </c:pt>
                <c:pt idx="1626">
                  <c:v>0.71224537037037028</c:v>
                </c:pt>
                <c:pt idx="1627">
                  <c:v>0.71225694444444443</c:v>
                </c:pt>
                <c:pt idx="1628">
                  <c:v>0.71226851851851858</c:v>
                </c:pt>
                <c:pt idx="1629">
                  <c:v>0.71228009259259262</c:v>
                </c:pt>
                <c:pt idx="1630">
                  <c:v>0.71229166666666666</c:v>
                </c:pt>
                <c:pt idx="1631">
                  <c:v>0.7123032407407407</c:v>
                </c:pt>
                <c:pt idx="1632">
                  <c:v>0.71231481481481485</c:v>
                </c:pt>
                <c:pt idx="1633">
                  <c:v>0.71232638888888899</c:v>
                </c:pt>
                <c:pt idx="1634">
                  <c:v>0.71233796296296292</c:v>
                </c:pt>
                <c:pt idx="1635">
                  <c:v>0.71234953703703707</c:v>
                </c:pt>
                <c:pt idx="1636">
                  <c:v>0.71236111111111111</c:v>
                </c:pt>
                <c:pt idx="1637">
                  <c:v>0.71237268518518515</c:v>
                </c:pt>
                <c:pt idx="1638">
                  <c:v>0.71238425925925919</c:v>
                </c:pt>
                <c:pt idx="1639">
                  <c:v>0.71239583333333334</c:v>
                </c:pt>
                <c:pt idx="1640">
                  <c:v>0.71240740740740749</c:v>
                </c:pt>
                <c:pt idx="1641">
                  <c:v>0.71241898148148142</c:v>
                </c:pt>
                <c:pt idx="1642">
                  <c:v>0.71243055555555557</c:v>
                </c:pt>
                <c:pt idx="1643">
                  <c:v>0.71244212962962961</c:v>
                </c:pt>
                <c:pt idx="1644">
                  <c:v>0.71245370370370376</c:v>
                </c:pt>
                <c:pt idx="1645">
                  <c:v>0.71246527777777768</c:v>
                </c:pt>
                <c:pt idx="1646">
                  <c:v>0.71247685185185183</c:v>
                </c:pt>
                <c:pt idx="1647">
                  <c:v>0.71248842592592598</c:v>
                </c:pt>
                <c:pt idx="1648">
                  <c:v>0.71250000000000002</c:v>
                </c:pt>
                <c:pt idx="1649">
                  <c:v>0.71251157407407406</c:v>
                </c:pt>
                <c:pt idx="1650">
                  <c:v>0.7125231481481481</c:v>
                </c:pt>
                <c:pt idx="1651">
                  <c:v>0.71253472222222225</c:v>
                </c:pt>
                <c:pt idx="1652">
                  <c:v>0.7125462962962964</c:v>
                </c:pt>
                <c:pt idx="1653">
                  <c:v>0.71255787037037033</c:v>
                </c:pt>
                <c:pt idx="1654">
                  <c:v>0.71256944444444448</c:v>
                </c:pt>
                <c:pt idx="1655">
                  <c:v>0.71258101851851852</c:v>
                </c:pt>
                <c:pt idx="1656">
                  <c:v>0.71259259259259267</c:v>
                </c:pt>
                <c:pt idx="1657">
                  <c:v>0.71260416666666659</c:v>
                </c:pt>
                <c:pt idx="1658">
                  <c:v>0.71261574074074074</c:v>
                </c:pt>
                <c:pt idx="1659">
                  <c:v>0.71262731481481489</c:v>
                </c:pt>
                <c:pt idx="1660">
                  <c:v>0.71263888888888882</c:v>
                </c:pt>
                <c:pt idx="1661">
                  <c:v>0.71265046296296297</c:v>
                </c:pt>
                <c:pt idx="1662">
                  <c:v>0.71266203703703701</c:v>
                </c:pt>
                <c:pt idx="1663">
                  <c:v>0.71267361111111116</c:v>
                </c:pt>
                <c:pt idx="1664">
                  <c:v>0.71268518518518509</c:v>
                </c:pt>
                <c:pt idx="1665">
                  <c:v>0.71269675925925924</c:v>
                </c:pt>
                <c:pt idx="1666">
                  <c:v>0.71270833333333339</c:v>
                </c:pt>
                <c:pt idx="1667">
                  <c:v>0.71271990740740743</c:v>
                </c:pt>
                <c:pt idx="1668">
                  <c:v>0.71273148148148147</c:v>
                </c:pt>
                <c:pt idx="1669">
                  <c:v>0.7127430555555555</c:v>
                </c:pt>
                <c:pt idx="1670">
                  <c:v>0.71275462962962965</c:v>
                </c:pt>
                <c:pt idx="1671">
                  <c:v>0.7127662037037038</c:v>
                </c:pt>
                <c:pt idx="1672">
                  <c:v>0.71277777777777773</c:v>
                </c:pt>
                <c:pt idx="1673">
                  <c:v>0.71278935185185188</c:v>
                </c:pt>
                <c:pt idx="1674">
                  <c:v>0.71280092592592592</c:v>
                </c:pt>
                <c:pt idx="1675">
                  <c:v>0.71281250000000007</c:v>
                </c:pt>
                <c:pt idx="1676">
                  <c:v>0.712824074074074</c:v>
                </c:pt>
                <c:pt idx="1677">
                  <c:v>0.71283564814814815</c:v>
                </c:pt>
                <c:pt idx="1678">
                  <c:v>0.7128472222222223</c:v>
                </c:pt>
                <c:pt idx="1679">
                  <c:v>0.71285879629629623</c:v>
                </c:pt>
                <c:pt idx="1680">
                  <c:v>0.71287037037037038</c:v>
                </c:pt>
                <c:pt idx="1681">
                  <c:v>0.71288194444444442</c:v>
                </c:pt>
                <c:pt idx="1682">
                  <c:v>0.71289351851851857</c:v>
                </c:pt>
                <c:pt idx="1683">
                  <c:v>0.71290509259259249</c:v>
                </c:pt>
                <c:pt idx="1684">
                  <c:v>0.71291666666666664</c:v>
                </c:pt>
                <c:pt idx="1685">
                  <c:v>0.71292824074074079</c:v>
                </c:pt>
                <c:pt idx="1686">
                  <c:v>0.71293981481481483</c:v>
                </c:pt>
                <c:pt idx="1687">
                  <c:v>0.71295138888888887</c:v>
                </c:pt>
                <c:pt idx="1688">
                  <c:v>0.71296296296296291</c:v>
                </c:pt>
                <c:pt idx="1689">
                  <c:v>0.71297453703703706</c:v>
                </c:pt>
                <c:pt idx="1690">
                  <c:v>0.71298611111111121</c:v>
                </c:pt>
                <c:pt idx="1691">
                  <c:v>0.71299768518518514</c:v>
                </c:pt>
                <c:pt idx="1692">
                  <c:v>0.71300925925925929</c:v>
                </c:pt>
                <c:pt idx="1693">
                  <c:v>0.71302083333333333</c:v>
                </c:pt>
                <c:pt idx="1694">
                  <c:v>0.71303240740740748</c:v>
                </c:pt>
                <c:pt idx="1695">
                  <c:v>0.7130439814814814</c:v>
                </c:pt>
                <c:pt idx="1696">
                  <c:v>0.71305555555555555</c:v>
                </c:pt>
                <c:pt idx="1697">
                  <c:v>0.7130671296296297</c:v>
                </c:pt>
                <c:pt idx="1698">
                  <c:v>0.71307870370370363</c:v>
                </c:pt>
                <c:pt idx="1699">
                  <c:v>0.71309027777777778</c:v>
                </c:pt>
                <c:pt idx="1700">
                  <c:v>0.71310185185185182</c:v>
                </c:pt>
                <c:pt idx="1701">
                  <c:v>0.71311342592592597</c:v>
                </c:pt>
                <c:pt idx="1702">
                  <c:v>0.7131249999999999</c:v>
                </c:pt>
                <c:pt idx="1703">
                  <c:v>0.71313657407407405</c:v>
                </c:pt>
                <c:pt idx="1704">
                  <c:v>0.7131481481481482</c:v>
                </c:pt>
                <c:pt idx="1705">
                  <c:v>0.71315972222222224</c:v>
                </c:pt>
                <c:pt idx="1706">
                  <c:v>0.71317129629629628</c:v>
                </c:pt>
                <c:pt idx="1707">
                  <c:v>0.71318287037037031</c:v>
                </c:pt>
                <c:pt idx="1708">
                  <c:v>0.71319444444444446</c:v>
                </c:pt>
                <c:pt idx="1709">
                  <c:v>0.71320601851851861</c:v>
                </c:pt>
                <c:pt idx="1710">
                  <c:v>0.71321759259259254</c:v>
                </c:pt>
                <c:pt idx="1711">
                  <c:v>0.71322916666666669</c:v>
                </c:pt>
                <c:pt idx="1712">
                  <c:v>0.71324074074074073</c:v>
                </c:pt>
                <c:pt idx="1713">
                  <c:v>0.71325231481481488</c:v>
                </c:pt>
                <c:pt idx="1714">
                  <c:v>0.71326388888888881</c:v>
                </c:pt>
                <c:pt idx="1715">
                  <c:v>0.71327546296296296</c:v>
                </c:pt>
                <c:pt idx="1716">
                  <c:v>0.71328703703703711</c:v>
                </c:pt>
                <c:pt idx="1717">
                  <c:v>0.71329861111111115</c:v>
                </c:pt>
                <c:pt idx="1718">
                  <c:v>0.71331018518518519</c:v>
                </c:pt>
                <c:pt idx="1719">
                  <c:v>0.71332175925925922</c:v>
                </c:pt>
                <c:pt idx="1720">
                  <c:v>0.71333333333333337</c:v>
                </c:pt>
                <c:pt idx="1721">
                  <c:v>0.7133449074074073</c:v>
                </c:pt>
                <c:pt idx="1722">
                  <c:v>0.71335648148148145</c:v>
                </c:pt>
                <c:pt idx="1723">
                  <c:v>0.7133680555555556</c:v>
                </c:pt>
                <c:pt idx="1724">
                  <c:v>0.71337962962962964</c:v>
                </c:pt>
                <c:pt idx="1725">
                  <c:v>0.71339120370370368</c:v>
                </c:pt>
                <c:pt idx="1726">
                  <c:v>0.71340277777777772</c:v>
                </c:pt>
                <c:pt idx="1727">
                  <c:v>0.71341435185185187</c:v>
                </c:pt>
                <c:pt idx="1728">
                  <c:v>0.71342592592592602</c:v>
                </c:pt>
                <c:pt idx="1729">
                  <c:v>0.71343749999999995</c:v>
                </c:pt>
                <c:pt idx="1730">
                  <c:v>0.7134490740740741</c:v>
                </c:pt>
                <c:pt idx="1731">
                  <c:v>0.71346064814814814</c:v>
                </c:pt>
                <c:pt idx="1732">
                  <c:v>0.71347222222222229</c:v>
                </c:pt>
                <c:pt idx="1733">
                  <c:v>0.71348379629629621</c:v>
                </c:pt>
                <c:pt idx="1734">
                  <c:v>0.71349537037037036</c:v>
                </c:pt>
                <c:pt idx="1735">
                  <c:v>0.71350694444444451</c:v>
                </c:pt>
                <c:pt idx="1736">
                  <c:v>0.71351851851851855</c:v>
                </c:pt>
                <c:pt idx="1737">
                  <c:v>0.71353009259259259</c:v>
                </c:pt>
                <c:pt idx="1738">
                  <c:v>0.71354166666666663</c:v>
                </c:pt>
                <c:pt idx="1739">
                  <c:v>0.71355324074074078</c:v>
                </c:pt>
                <c:pt idx="1740">
                  <c:v>0.71356481481481471</c:v>
                </c:pt>
                <c:pt idx="1741">
                  <c:v>0.71357638888888886</c:v>
                </c:pt>
                <c:pt idx="1742">
                  <c:v>0.71358796296296301</c:v>
                </c:pt>
                <c:pt idx="1743">
                  <c:v>0.71359953703703705</c:v>
                </c:pt>
                <c:pt idx="1744">
                  <c:v>0.71361111111111108</c:v>
                </c:pt>
                <c:pt idx="1745">
                  <c:v>0.71362268518518512</c:v>
                </c:pt>
                <c:pt idx="1746">
                  <c:v>0.71363425925925927</c:v>
                </c:pt>
                <c:pt idx="1747">
                  <c:v>0.71364583333333342</c:v>
                </c:pt>
                <c:pt idx="1748">
                  <c:v>0.71365740740740735</c:v>
                </c:pt>
                <c:pt idx="1749">
                  <c:v>0.7136689814814815</c:v>
                </c:pt>
                <c:pt idx="1750">
                  <c:v>0.71368055555555554</c:v>
                </c:pt>
                <c:pt idx="1751">
                  <c:v>0.71369212962962969</c:v>
                </c:pt>
                <c:pt idx="1752">
                  <c:v>0.71370370370370362</c:v>
                </c:pt>
                <c:pt idx="1753">
                  <c:v>0.71371527777777777</c:v>
                </c:pt>
                <c:pt idx="1754">
                  <c:v>0.71372685185185192</c:v>
                </c:pt>
                <c:pt idx="1755">
                  <c:v>0.71373842592592596</c:v>
                </c:pt>
                <c:pt idx="1756">
                  <c:v>0.71375</c:v>
                </c:pt>
                <c:pt idx="1757">
                  <c:v>0.71376157407407403</c:v>
                </c:pt>
                <c:pt idx="1758">
                  <c:v>0.71377314814814818</c:v>
                </c:pt>
                <c:pt idx="1759">
                  <c:v>0.71378472222222211</c:v>
                </c:pt>
                <c:pt idx="1760">
                  <c:v>0.71379629629629626</c:v>
                </c:pt>
                <c:pt idx="1761">
                  <c:v>0.71380787037037041</c:v>
                </c:pt>
                <c:pt idx="1762">
                  <c:v>0.71381944444444445</c:v>
                </c:pt>
                <c:pt idx="1763">
                  <c:v>0.71383101851851849</c:v>
                </c:pt>
                <c:pt idx="1764">
                  <c:v>0.71384259259259253</c:v>
                </c:pt>
                <c:pt idx="1765">
                  <c:v>0.71385416666666668</c:v>
                </c:pt>
                <c:pt idx="1766">
                  <c:v>0.71386574074074083</c:v>
                </c:pt>
                <c:pt idx="1767">
                  <c:v>0.71387731481481476</c:v>
                </c:pt>
                <c:pt idx="1768">
                  <c:v>0.71388888888888891</c:v>
                </c:pt>
                <c:pt idx="1769">
                  <c:v>0.71390046296296295</c:v>
                </c:pt>
                <c:pt idx="1770">
                  <c:v>0.71391203703703709</c:v>
                </c:pt>
                <c:pt idx="1771">
                  <c:v>0.71392361111111102</c:v>
                </c:pt>
                <c:pt idx="1772">
                  <c:v>0.71393518518518517</c:v>
                </c:pt>
                <c:pt idx="1773">
                  <c:v>0.71394675925925932</c:v>
                </c:pt>
                <c:pt idx="1774">
                  <c:v>0.71395833333333336</c:v>
                </c:pt>
                <c:pt idx="1775">
                  <c:v>0.7139699074074074</c:v>
                </c:pt>
                <c:pt idx="1776">
                  <c:v>0.71398148148148144</c:v>
                </c:pt>
                <c:pt idx="1777">
                  <c:v>0.71399305555555559</c:v>
                </c:pt>
                <c:pt idx="1778">
                  <c:v>0.71400462962962974</c:v>
                </c:pt>
                <c:pt idx="1779">
                  <c:v>0.71401620370370367</c:v>
                </c:pt>
                <c:pt idx="1780">
                  <c:v>0.71402777777777782</c:v>
                </c:pt>
                <c:pt idx="1781">
                  <c:v>0.71403935185185186</c:v>
                </c:pt>
                <c:pt idx="1782">
                  <c:v>0.71405092592592589</c:v>
                </c:pt>
                <c:pt idx="1783">
                  <c:v>0.71406249999999993</c:v>
                </c:pt>
                <c:pt idx="1784">
                  <c:v>0.71407407407407408</c:v>
                </c:pt>
                <c:pt idx="1785">
                  <c:v>0.71408564814814823</c:v>
                </c:pt>
                <c:pt idx="1786">
                  <c:v>0.71409722222222216</c:v>
                </c:pt>
                <c:pt idx="1787">
                  <c:v>0.71410879629629631</c:v>
                </c:pt>
                <c:pt idx="1788">
                  <c:v>0.71412037037037035</c:v>
                </c:pt>
                <c:pt idx="1789">
                  <c:v>0.7141319444444445</c:v>
                </c:pt>
                <c:pt idx="1790">
                  <c:v>0.71414351851851843</c:v>
                </c:pt>
                <c:pt idx="1791">
                  <c:v>0.71415509259259258</c:v>
                </c:pt>
                <c:pt idx="1792">
                  <c:v>0.71416666666666673</c:v>
                </c:pt>
                <c:pt idx="1793">
                  <c:v>0.71417824074074077</c:v>
                </c:pt>
                <c:pt idx="1794">
                  <c:v>0.71418981481481481</c:v>
                </c:pt>
                <c:pt idx="1795">
                  <c:v>0.71420138888888884</c:v>
                </c:pt>
                <c:pt idx="1796">
                  <c:v>0.71421296296296299</c:v>
                </c:pt>
                <c:pt idx="1797">
                  <c:v>0.71422453703703714</c:v>
                </c:pt>
                <c:pt idx="1798">
                  <c:v>0.71423611111111107</c:v>
                </c:pt>
                <c:pt idx="1799">
                  <c:v>0.71424768518518522</c:v>
                </c:pt>
                <c:pt idx="1800">
                  <c:v>0.71425925925925926</c:v>
                </c:pt>
                <c:pt idx="1801">
                  <c:v>0.7142708333333333</c:v>
                </c:pt>
                <c:pt idx="1802">
                  <c:v>0.71428240740740734</c:v>
                </c:pt>
                <c:pt idx="1803">
                  <c:v>0.71429398148148149</c:v>
                </c:pt>
                <c:pt idx="1804">
                  <c:v>0.71430555555555564</c:v>
                </c:pt>
                <c:pt idx="1805">
                  <c:v>0.71431712962962957</c:v>
                </c:pt>
                <c:pt idx="1806">
                  <c:v>0.71432870370370372</c:v>
                </c:pt>
                <c:pt idx="1807">
                  <c:v>0.71434027777777775</c:v>
                </c:pt>
                <c:pt idx="1808">
                  <c:v>0.7143518518518519</c:v>
                </c:pt>
                <c:pt idx="1809">
                  <c:v>0.71436342592592583</c:v>
                </c:pt>
                <c:pt idx="1810">
                  <c:v>0.71437499999999998</c:v>
                </c:pt>
                <c:pt idx="1811">
                  <c:v>0.71438657407407413</c:v>
                </c:pt>
                <c:pt idx="1812">
                  <c:v>0.71439814814814817</c:v>
                </c:pt>
                <c:pt idx="1813">
                  <c:v>0.71440972222222221</c:v>
                </c:pt>
                <c:pt idx="1814">
                  <c:v>0.71442129629629625</c:v>
                </c:pt>
                <c:pt idx="1815">
                  <c:v>0.7144328703703704</c:v>
                </c:pt>
                <c:pt idx="1816">
                  <c:v>0.71444444444444455</c:v>
                </c:pt>
                <c:pt idx="1817">
                  <c:v>0.71445601851851848</c:v>
                </c:pt>
                <c:pt idx="1818">
                  <c:v>0.71446759259259263</c:v>
                </c:pt>
                <c:pt idx="1819">
                  <c:v>0.71447916666666667</c:v>
                </c:pt>
                <c:pt idx="1820">
                  <c:v>0.7144907407407407</c:v>
                </c:pt>
                <c:pt idx="1821">
                  <c:v>0.71450231481481474</c:v>
                </c:pt>
                <c:pt idx="1822">
                  <c:v>0.71451388888888889</c:v>
                </c:pt>
                <c:pt idx="1823">
                  <c:v>0.71452546296296304</c:v>
                </c:pt>
                <c:pt idx="1824">
                  <c:v>0.71453703703703697</c:v>
                </c:pt>
                <c:pt idx="1825">
                  <c:v>0.71454861111111112</c:v>
                </c:pt>
                <c:pt idx="1826">
                  <c:v>0.71456018518518516</c:v>
                </c:pt>
                <c:pt idx="1827">
                  <c:v>0.71457175925925931</c:v>
                </c:pt>
                <c:pt idx="1828">
                  <c:v>0.71458333333333324</c:v>
                </c:pt>
                <c:pt idx="1829">
                  <c:v>0.71459490740740739</c:v>
                </c:pt>
                <c:pt idx="1830">
                  <c:v>0.71460648148148154</c:v>
                </c:pt>
                <c:pt idx="1831">
                  <c:v>0.71461805555555558</c:v>
                </c:pt>
                <c:pt idx="1832">
                  <c:v>0.71462962962962961</c:v>
                </c:pt>
                <c:pt idx="1833">
                  <c:v>0.71464120370370365</c:v>
                </c:pt>
                <c:pt idx="1834">
                  <c:v>0.7146527777777778</c:v>
                </c:pt>
                <c:pt idx="1835">
                  <c:v>0.71466435185185195</c:v>
                </c:pt>
                <c:pt idx="1836">
                  <c:v>0.71467592592592588</c:v>
                </c:pt>
                <c:pt idx="1837">
                  <c:v>0.71468750000000003</c:v>
                </c:pt>
                <c:pt idx="1838">
                  <c:v>0.71469907407407407</c:v>
                </c:pt>
                <c:pt idx="1839">
                  <c:v>0.71471064814814822</c:v>
                </c:pt>
                <c:pt idx="1840">
                  <c:v>0.71472222222222215</c:v>
                </c:pt>
                <c:pt idx="1841">
                  <c:v>0.7147337962962963</c:v>
                </c:pt>
                <c:pt idx="1842">
                  <c:v>0.71474537037037045</c:v>
                </c:pt>
                <c:pt idx="1843">
                  <c:v>0.71475694444444438</c:v>
                </c:pt>
                <c:pt idx="1844">
                  <c:v>0.71476851851851853</c:v>
                </c:pt>
                <c:pt idx="1845">
                  <c:v>0.71478009259259256</c:v>
                </c:pt>
                <c:pt idx="1846">
                  <c:v>0.71479166666666671</c:v>
                </c:pt>
                <c:pt idx="1847">
                  <c:v>0.71480324074074064</c:v>
                </c:pt>
                <c:pt idx="1848">
                  <c:v>0.71481481481481479</c:v>
                </c:pt>
                <c:pt idx="1849">
                  <c:v>0.71482638888888894</c:v>
                </c:pt>
                <c:pt idx="1850">
                  <c:v>0.71483796296296298</c:v>
                </c:pt>
                <c:pt idx="1851">
                  <c:v>0.71484953703703702</c:v>
                </c:pt>
                <c:pt idx="1852">
                  <c:v>0.71486111111111106</c:v>
                </c:pt>
                <c:pt idx="1853">
                  <c:v>0.71487268518518521</c:v>
                </c:pt>
                <c:pt idx="1854">
                  <c:v>0.71488425925925936</c:v>
                </c:pt>
                <c:pt idx="1855">
                  <c:v>0.71489583333333329</c:v>
                </c:pt>
                <c:pt idx="1856">
                  <c:v>0.71490740740740744</c:v>
                </c:pt>
                <c:pt idx="1857">
                  <c:v>0.71491898148148147</c:v>
                </c:pt>
                <c:pt idx="1858">
                  <c:v>0.71493055555555562</c:v>
                </c:pt>
                <c:pt idx="1859">
                  <c:v>0.71494212962962955</c:v>
                </c:pt>
                <c:pt idx="1860">
                  <c:v>0.7149537037037037</c:v>
                </c:pt>
                <c:pt idx="1861">
                  <c:v>0.71496527777777785</c:v>
                </c:pt>
                <c:pt idx="1862">
                  <c:v>0.71497685185185178</c:v>
                </c:pt>
                <c:pt idx="1863">
                  <c:v>0.71498842592592593</c:v>
                </c:pt>
                <c:pt idx="1864">
                  <c:v>0.71499999999999997</c:v>
                </c:pt>
                <c:pt idx="1865">
                  <c:v>0.71501157407407412</c:v>
                </c:pt>
                <c:pt idx="1866">
                  <c:v>0.71502314814814805</c:v>
                </c:pt>
                <c:pt idx="1867">
                  <c:v>0.7150347222222222</c:v>
                </c:pt>
                <c:pt idx="1868">
                  <c:v>0.71504629629629635</c:v>
                </c:pt>
                <c:pt idx="1869">
                  <c:v>0.71505787037037039</c:v>
                </c:pt>
                <c:pt idx="1870">
                  <c:v>0.71506944444444442</c:v>
                </c:pt>
                <c:pt idx="1871">
                  <c:v>0.71508101851851846</c:v>
                </c:pt>
                <c:pt idx="1872">
                  <c:v>0.71509259259259261</c:v>
                </c:pt>
                <c:pt idx="1873">
                  <c:v>0.71510416666666676</c:v>
                </c:pt>
                <c:pt idx="1874">
                  <c:v>0.71511574074074069</c:v>
                </c:pt>
                <c:pt idx="1875">
                  <c:v>0.71512731481481484</c:v>
                </c:pt>
                <c:pt idx="1876">
                  <c:v>0.71513888888888888</c:v>
                </c:pt>
                <c:pt idx="1877">
                  <c:v>0.71515046296296303</c:v>
                </c:pt>
                <c:pt idx="1878">
                  <c:v>0.71516203703703696</c:v>
                </c:pt>
                <c:pt idx="1879">
                  <c:v>0.71517361111111111</c:v>
                </c:pt>
                <c:pt idx="1880">
                  <c:v>0.71518518518518526</c:v>
                </c:pt>
                <c:pt idx="1881">
                  <c:v>0.7151967592592593</c:v>
                </c:pt>
                <c:pt idx="1882">
                  <c:v>0.71520833333333333</c:v>
                </c:pt>
                <c:pt idx="1883">
                  <c:v>0.71521990740740737</c:v>
                </c:pt>
                <c:pt idx="1884">
                  <c:v>0.71523148148148152</c:v>
                </c:pt>
                <c:pt idx="1885">
                  <c:v>0.71524305555555545</c:v>
                </c:pt>
                <c:pt idx="1886">
                  <c:v>0.7152546296296296</c:v>
                </c:pt>
                <c:pt idx="1887">
                  <c:v>0.71526620370370375</c:v>
                </c:pt>
                <c:pt idx="1888">
                  <c:v>0.71527777777777779</c:v>
                </c:pt>
                <c:pt idx="1889">
                  <c:v>0.71528935185185183</c:v>
                </c:pt>
                <c:pt idx="1890">
                  <c:v>0.71530092592592587</c:v>
                </c:pt>
                <c:pt idx="1891">
                  <c:v>0.71531250000000002</c:v>
                </c:pt>
                <c:pt idx="1892">
                  <c:v>0.71532407407407417</c:v>
                </c:pt>
                <c:pt idx="1893">
                  <c:v>0.7153356481481481</c:v>
                </c:pt>
                <c:pt idx="1894">
                  <c:v>0.71534722222222225</c:v>
                </c:pt>
                <c:pt idx="1895">
                  <c:v>0.71535879629629628</c:v>
                </c:pt>
                <c:pt idx="1896">
                  <c:v>0.71537037037037043</c:v>
                </c:pt>
                <c:pt idx="1897">
                  <c:v>0.71538194444444436</c:v>
                </c:pt>
                <c:pt idx="1898">
                  <c:v>0.71539351851851851</c:v>
                </c:pt>
                <c:pt idx="1899">
                  <c:v>0.71540509259259266</c:v>
                </c:pt>
                <c:pt idx="1900">
                  <c:v>0.7154166666666667</c:v>
                </c:pt>
                <c:pt idx="1901">
                  <c:v>0.71542824074074074</c:v>
                </c:pt>
                <c:pt idx="1902">
                  <c:v>0.71543981481481478</c:v>
                </c:pt>
                <c:pt idx="1903">
                  <c:v>0.71545138888888893</c:v>
                </c:pt>
                <c:pt idx="1904">
                  <c:v>0.71546296296296286</c:v>
                </c:pt>
                <c:pt idx="1905">
                  <c:v>0.71547453703703701</c:v>
                </c:pt>
                <c:pt idx="1906">
                  <c:v>0.71548611111111116</c:v>
                </c:pt>
                <c:pt idx="1907">
                  <c:v>0.71549768518518519</c:v>
                </c:pt>
                <c:pt idx="1908">
                  <c:v>0.71550925925925923</c:v>
                </c:pt>
                <c:pt idx="1909">
                  <c:v>0.71552083333333327</c:v>
                </c:pt>
                <c:pt idx="1910">
                  <c:v>0.71553240740740742</c:v>
                </c:pt>
                <c:pt idx="1911">
                  <c:v>0.71554398148148157</c:v>
                </c:pt>
                <c:pt idx="1912">
                  <c:v>0.7155555555555555</c:v>
                </c:pt>
                <c:pt idx="1913">
                  <c:v>0.71556712962962965</c:v>
                </c:pt>
                <c:pt idx="1914">
                  <c:v>0.71557870370370369</c:v>
                </c:pt>
                <c:pt idx="1915">
                  <c:v>0.71559027777777784</c:v>
                </c:pt>
                <c:pt idx="1916">
                  <c:v>0.71560185185185177</c:v>
                </c:pt>
                <c:pt idx="1917">
                  <c:v>0.71561342592592592</c:v>
                </c:pt>
                <c:pt idx="1918">
                  <c:v>0.71562500000000007</c:v>
                </c:pt>
                <c:pt idx="1919">
                  <c:v>0.71563657407407411</c:v>
                </c:pt>
                <c:pt idx="1920">
                  <c:v>0.71564814814814814</c:v>
                </c:pt>
                <c:pt idx="1921">
                  <c:v>0.71565972222222218</c:v>
                </c:pt>
                <c:pt idx="1922">
                  <c:v>0.71567129629629633</c:v>
                </c:pt>
                <c:pt idx="1923">
                  <c:v>0.71568287037037026</c:v>
                </c:pt>
                <c:pt idx="1924">
                  <c:v>0.71569444444444441</c:v>
                </c:pt>
                <c:pt idx="1925">
                  <c:v>0.71570601851851856</c:v>
                </c:pt>
                <c:pt idx="1926">
                  <c:v>0.7157175925925926</c:v>
                </c:pt>
                <c:pt idx="1927">
                  <c:v>0.71572916666666664</c:v>
                </c:pt>
                <c:pt idx="1928">
                  <c:v>0.71574074074074068</c:v>
                </c:pt>
                <c:pt idx="1929">
                  <c:v>0.71575231481481483</c:v>
                </c:pt>
                <c:pt idx="1930">
                  <c:v>0.71576388888888898</c:v>
                </c:pt>
                <c:pt idx="1931">
                  <c:v>0.71577546296296291</c:v>
                </c:pt>
                <c:pt idx="1932">
                  <c:v>0.71578703703703705</c:v>
                </c:pt>
                <c:pt idx="1933">
                  <c:v>0.71579861111111109</c:v>
                </c:pt>
                <c:pt idx="1934">
                  <c:v>0.71581018518518524</c:v>
                </c:pt>
                <c:pt idx="1935">
                  <c:v>0.71582175925925917</c:v>
                </c:pt>
                <c:pt idx="1936">
                  <c:v>0.71583333333333332</c:v>
                </c:pt>
                <c:pt idx="1937">
                  <c:v>0.71584490740740747</c:v>
                </c:pt>
                <c:pt idx="1938">
                  <c:v>0.71585648148148151</c:v>
                </c:pt>
                <c:pt idx="1939">
                  <c:v>0.71586805555555555</c:v>
                </c:pt>
                <c:pt idx="1940">
                  <c:v>0.71587962962962959</c:v>
                </c:pt>
                <c:pt idx="1941">
                  <c:v>0.71589120370370374</c:v>
                </c:pt>
                <c:pt idx="1942">
                  <c:v>0.71590277777777789</c:v>
                </c:pt>
                <c:pt idx="1943">
                  <c:v>0.71591435185185182</c:v>
                </c:pt>
                <c:pt idx="1944">
                  <c:v>0.71592592592592597</c:v>
                </c:pt>
                <c:pt idx="1945">
                  <c:v>0.7159375</c:v>
                </c:pt>
                <c:pt idx="1946">
                  <c:v>0.71594907407407404</c:v>
                </c:pt>
                <c:pt idx="1947">
                  <c:v>0.71596064814814808</c:v>
                </c:pt>
                <c:pt idx="1948">
                  <c:v>0.71597222222222223</c:v>
                </c:pt>
                <c:pt idx="1949">
                  <c:v>0.71598379629629638</c:v>
                </c:pt>
                <c:pt idx="1950">
                  <c:v>0.71599537037037031</c:v>
                </c:pt>
                <c:pt idx="1951">
                  <c:v>0.71600694444444446</c:v>
                </c:pt>
                <c:pt idx="1952">
                  <c:v>0.7160185185185185</c:v>
                </c:pt>
                <c:pt idx="1953">
                  <c:v>0.71603009259259265</c:v>
                </c:pt>
                <c:pt idx="1954">
                  <c:v>0.71604166666666658</c:v>
                </c:pt>
                <c:pt idx="1955">
                  <c:v>0.71605324074074073</c:v>
                </c:pt>
                <c:pt idx="1956">
                  <c:v>0.71606481481481488</c:v>
                </c:pt>
                <c:pt idx="1957">
                  <c:v>0.71607638888888892</c:v>
                </c:pt>
                <c:pt idx="1958">
                  <c:v>0.71608796296296295</c:v>
                </c:pt>
                <c:pt idx="1959">
                  <c:v>0.71609953703703699</c:v>
                </c:pt>
                <c:pt idx="1960">
                  <c:v>0.71611111111111114</c:v>
                </c:pt>
                <c:pt idx="1961">
                  <c:v>0.71612268518518529</c:v>
                </c:pt>
                <c:pt idx="1962">
                  <c:v>0.71613425925925922</c:v>
                </c:pt>
                <c:pt idx="1963">
                  <c:v>0.71614583333333337</c:v>
                </c:pt>
                <c:pt idx="1964">
                  <c:v>0.71615740740740741</c:v>
                </c:pt>
                <c:pt idx="1965">
                  <c:v>0.71616898148148145</c:v>
                </c:pt>
                <c:pt idx="1966">
                  <c:v>0.71618055555555549</c:v>
                </c:pt>
                <c:pt idx="1967">
                  <c:v>0.71619212962962964</c:v>
                </c:pt>
                <c:pt idx="1968">
                  <c:v>0.71620370370370379</c:v>
                </c:pt>
                <c:pt idx="1969">
                  <c:v>0.71621527777777771</c:v>
                </c:pt>
                <c:pt idx="1970">
                  <c:v>0.71622685185185186</c:v>
                </c:pt>
                <c:pt idx="1971">
                  <c:v>0.7162384259259259</c:v>
                </c:pt>
                <c:pt idx="1972">
                  <c:v>0.71625000000000005</c:v>
                </c:pt>
                <c:pt idx="1973">
                  <c:v>0.71626157407407398</c:v>
                </c:pt>
                <c:pt idx="1974">
                  <c:v>0.71627314814814813</c:v>
                </c:pt>
                <c:pt idx="1975">
                  <c:v>0.71628472222222228</c:v>
                </c:pt>
                <c:pt idx="1976">
                  <c:v>0.71629629629629632</c:v>
                </c:pt>
                <c:pt idx="1977">
                  <c:v>0.71630787037037036</c:v>
                </c:pt>
                <c:pt idx="1978">
                  <c:v>0.7163194444444444</c:v>
                </c:pt>
                <c:pt idx="1979">
                  <c:v>0.71633101851851855</c:v>
                </c:pt>
                <c:pt idx="1980">
                  <c:v>0.7163425925925927</c:v>
                </c:pt>
                <c:pt idx="1981">
                  <c:v>0.71635416666666663</c:v>
                </c:pt>
                <c:pt idx="1982">
                  <c:v>0.71636574074074078</c:v>
                </c:pt>
                <c:pt idx="1983">
                  <c:v>0.71637731481481481</c:v>
                </c:pt>
                <c:pt idx="1984">
                  <c:v>0.71638888888888885</c:v>
                </c:pt>
                <c:pt idx="1985">
                  <c:v>0.71640046296296289</c:v>
                </c:pt>
                <c:pt idx="1986">
                  <c:v>0.71641203703703704</c:v>
                </c:pt>
                <c:pt idx="1987">
                  <c:v>0.71642361111111119</c:v>
                </c:pt>
                <c:pt idx="1988">
                  <c:v>0.71643518518518512</c:v>
                </c:pt>
                <c:pt idx="1989">
                  <c:v>0.71644675925925927</c:v>
                </c:pt>
                <c:pt idx="1990">
                  <c:v>0.71645833333333331</c:v>
                </c:pt>
                <c:pt idx="1991">
                  <c:v>0.71646990740740746</c:v>
                </c:pt>
                <c:pt idx="1992">
                  <c:v>0.71648148148148139</c:v>
                </c:pt>
                <c:pt idx="1993">
                  <c:v>0.71649305555555554</c:v>
                </c:pt>
                <c:pt idx="1994">
                  <c:v>0.71650462962962969</c:v>
                </c:pt>
                <c:pt idx="1995">
                  <c:v>0.71651620370370372</c:v>
                </c:pt>
                <c:pt idx="1996">
                  <c:v>0.71652777777777776</c:v>
                </c:pt>
                <c:pt idx="1997">
                  <c:v>0.7165393518518518</c:v>
                </c:pt>
                <c:pt idx="1998">
                  <c:v>0.71655092592592595</c:v>
                </c:pt>
                <c:pt idx="1999">
                  <c:v>0.7165625000000001</c:v>
                </c:pt>
                <c:pt idx="2000">
                  <c:v>0.71657407407407403</c:v>
                </c:pt>
                <c:pt idx="2001">
                  <c:v>0.71658564814814818</c:v>
                </c:pt>
                <c:pt idx="2002">
                  <c:v>0.71659722222222222</c:v>
                </c:pt>
                <c:pt idx="2003">
                  <c:v>0.71660879629629637</c:v>
                </c:pt>
                <c:pt idx="2004">
                  <c:v>0.7166203703703703</c:v>
                </c:pt>
                <c:pt idx="2005">
                  <c:v>0.71663194444444445</c:v>
                </c:pt>
                <c:pt idx="2006">
                  <c:v>0.7166435185185186</c:v>
                </c:pt>
                <c:pt idx="2007">
                  <c:v>0.71665509259259252</c:v>
                </c:pt>
                <c:pt idx="2008">
                  <c:v>0.71666666666666667</c:v>
                </c:pt>
                <c:pt idx="2009">
                  <c:v>0.71667824074074071</c:v>
                </c:pt>
                <c:pt idx="2010">
                  <c:v>0.71668981481481486</c:v>
                </c:pt>
                <c:pt idx="2011">
                  <c:v>0.71670138888888879</c:v>
                </c:pt>
                <c:pt idx="2012">
                  <c:v>0.71671296296296294</c:v>
                </c:pt>
                <c:pt idx="2013">
                  <c:v>0.71672453703703709</c:v>
                </c:pt>
                <c:pt idx="2014">
                  <c:v>0.71673611111111113</c:v>
                </c:pt>
                <c:pt idx="2015">
                  <c:v>0.71674768518518517</c:v>
                </c:pt>
                <c:pt idx="2016">
                  <c:v>0.71675925925925921</c:v>
                </c:pt>
                <c:pt idx="2017">
                  <c:v>0.71677083333333336</c:v>
                </c:pt>
                <c:pt idx="2018">
                  <c:v>0.71678240740740751</c:v>
                </c:pt>
                <c:pt idx="2019">
                  <c:v>0.71679398148148143</c:v>
                </c:pt>
                <c:pt idx="2020">
                  <c:v>0.71680555555555558</c:v>
                </c:pt>
                <c:pt idx="2021">
                  <c:v>0.71681712962962962</c:v>
                </c:pt>
                <c:pt idx="2022">
                  <c:v>0.71682870370370377</c:v>
                </c:pt>
                <c:pt idx="2023">
                  <c:v>0.7168402777777777</c:v>
                </c:pt>
                <c:pt idx="2024">
                  <c:v>0.71685185185185185</c:v>
                </c:pt>
                <c:pt idx="2025">
                  <c:v>0.716863425925926</c:v>
                </c:pt>
                <c:pt idx="2026">
                  <c:v>0.71687499999999993</c:v>
                </c:pt>
                <c:pt idx="2027">
                  <c:v>0.71688657407407408</c:v>
                </c:pt>
                <c:pt idx="2028">
                  <c:v>0.71689814814814812</c:v>
                </c:pt>
                <c:pt idx="2029">
                  <c:v>0.71690972222222227</c:v>
                </c:pt>
                <c:pt idx="2030">
                  <c:v>0.7169212962962962</c:v>
                </c:pt>
                <c:pt idx="2031">
                  <c:v>0.71693287037037035</c:v>
                </c:pt>
                <c:pt idx="2032">
                  <c:v>0.7169444444444445</c:v>
                </c:pt>
                <c:pt idx="2033">
                  <c:v>0.71695601851851853</c:v>
                </c:pt>
                <c:pt idx="2034">
                  <c:v>0.71696759259259257</c:v>
                </c:pt>
                <c:pt idx="2035">
                  <c:v>0.71697916666666661</c:v>
                </c:pt>
                <c:pt idx="2036">
                  <c:v>0.71699074074074076</c:v>
                </c:pt>
                <c:pt idx="2037">
                  <c:v>0.71700231481481491</c:v>
                </c:pt>
                <c:pt idx="2038">
                  <c:v>0.71701388888888884</c:v>
                </c:pt>
                <c:pt idx="2039">
                  <c:v>0.71702546296296299</c:v>
                </c:pt>
                <c:pt idx="2040">
                  <c:v>0.71703703703703703</c:v>
                </c:pt>
                <c:pt idx="2041">
                  <c:v>0.71704861111111118</c:v>
                </c:pt>
                <c:pt idx="2042">
                  <c:v>0.71706018518518511</c:v>
                </c:pt>
                <c:pt idx="2043">
                  <c:v>0.71707175925925926</c:v>
                </c:pt>
                <c:pt idx="2044">
                  <c:v>0.71708333333333341</c:v>
                </c:pt>
                <c:pt idx="2045">
                  <c:v>0.71709490740740733</c:v>
                </c:pt>
                <c:pt idx="2046">
                  <c:v>0.71710648148148148</c:v>
                </c:pt>
                <c:pt idx="2047">
                  <c:v>0.71711805555555552</c:v>
                </c:pt>
                <c:pt idx="2048">
                  <c:v>0.71712962962962967</c:v>
                </c:pt>
                <c:pt idx="2049">
                  <c:v>0.7171412037037036</c:v>
                </c:pt>
                <c:pt idx="2050">
                  <c:v>0.71715277777777775</c:v>
                </c:pt>
                <c:pt idx="2051">
                  <c:v>0.7171643518518519</c:v>
                </c:pt>
                <c:pt idx="2052">
                  <c:v>0.71717592592592594</c:v>
                </c:pt>
                <c:pt idx="2053">
                  <c:v>0.71718749999999998</c:v>
                </c:pt>
                <c:pt idx="2054">
                  <c:v>0.71719907407407402</c:v>
                </c:pt>
                <c:pt idx="2055">
                  <c:v>0.71721064814814817</c:v>
                </c:pt>
                <c:pt idx="2056">
                  <c:v>0.71722222222222232</c:v>
                </c:pt>
                <c:pt idx="2057">
                  <c:v>0.71723379629629624</c:v>
                </c:pt>
                <c:pt idx="2058">
                  <c:v>0.71724537037037039</c:v>
                </c:pt>
                <c:pt idx="2059">
                  <c:v>0.71725694444444443</c:v>
                </c:pt>
                <c:pt idx="2060">
                  <c:v>0.71726851851851858</c:v>
                </c:pt>
                <c:pt idx="2061">
                  <c:v>0.71728009259259251</c:v>
                </c:pt>
                <c:pt idx="2062">
                  <c:v>0.71729166666666666</c:v>
                </c:pt>
                <c:pt idx="2063">
                  <c:v>0.71730324074074081</c:v>
                </c:pt>
                <c:pt idx="2064">
                  <c:v>0.71731481481481485</c:v>
                </c:pt>
                <c:pt idx="2065">
                  <c:v>0.71732638888888889</c:v>
                </c:pt>
                <c:pt idx="2066">
                  <c:v>0.71733796296296293</c:v>
                </c:pt>
                <c:pt idx="2067">
                  <c:v>0.71734953703703708</c:v>
                </c:pt>
                <c:pt idx="2068">
                  <c:v>0.71736111111111101</c:v>
                </c:pt>
                <c:pt idx="2069">
                  <c:v>0.71737268518518515</c:v>
                </c:pt>
                <c:pt idx="2070">
                  <c:v>0.7173842592592593</c:v>
                </c:pt>
                <c:pt idx="2071">
                  <c:v>0.71739583333333334</c:v>
                </c:pt>
                <c:pt idx="2072">
                  <c:v>0.71740740740740738</c:v>
                </c:pt>
                <c:pt idx="2073">
                  <c:v>0.71741898148148142</c:v>
                </c:pt>
                <c:pt idx="2074">
                  <c:v>0.71743055555555557</c:v>
                </c:pt>
                <c:pt idx="2075">
                  <c:v>0.71744212962962972</c:v>
                </c:pt>
                <c:pt idx="2076">
                  <c:v>0.71745370370370365</c:v>
                </c:pt>
                <c:pt idx="2077">
                  <c:v>0.7174652777777778</c:v>
                </c:pt>
                <c:pt idx="2078">
                  <c:v>0.71747685185185184</c:v>
                </c:pt>
                <c:pt idx="2079">
                  <c:v>0.71748842592592599</c:v>
                </c:pt>
                <c:pt idx="2080">
                  <c:v>0.71749999999999992</c:v>
                </c:pt>
                <c:pt idx="2081">
                  <c:v>0.71751157407407407</c:v>
                </c:pt>
                <c:pt idx="2082">
                  <c:v>0.71752314814814822</c:v>
                </c:pt>
                <c:pt idx="2083">
                  <c:v>0.71753472222222225</c:v>
                </c:pt>
                <c:pt idx="2084">
                  <c:v>0.71754629629629629</c:v>
                </c:pt>
                <c:pt idx="2085">
                  <c:v>0.71755787037037033</c:v>
                </c:pt>
                <c:pt idx="2086">
                  <c:v>0.71756944444444448</c:v>
                </c:pt>
                <c:pt idx="2087">
                  <c:v>0.71758101851851841</c:v>
                </c:pt>
                <c:pt idx="2088">
                  <c:v>0.71759259259259256</c:v>
                </c:pt>
                <c:pt idx="2089">
                  <c:v>0.71760416666666671</c:v>
                </c:pt>
                <c:pt idx="2090">
                  <c:v>0.71761574074074075</c:v>
                </c:pt>
                <c:pt idx="2091">
                  <c:v>0.71762731481481479</c:v>
                </c:pt>
                <c:pt idx="2092">
                  <c:v>0.71763888888888883</c:v>
                </c:pt>
                <c:pt idx="2093">
                  <c:v>0.71765046296296298</c:v>
                </c:pt>
                <c:pt idx="2094">
                  <c:v>0.71766203703703713</c:v>
                </c:pt>
                <c:pt idx="2095">
                  <c:v>0.71767361111111105</c:v>
                </c:pt>
                <c:pt idx="2096">
                  <c:v>0.7176851851851852</c:v>
                </c:pt>
                <c:pt idx="2097">
                  <c:v>0.71769675925925924</c:v>
                </c:pt>
                <c:pt idx="2098">
                  <c:v>0.71770833333333339</c:v>
                </c:pt>
                <c:pt idx="2099">
                  <c:v>0.71771990740740732</c:v>
                </c:pt>
                <c:pt idx="2100">
                  <c:v>0.71773148148148147</c:v>
                </c:pt>
                <c:pt idx="2101">
                  <c:v>0.71774305555555562</c:v>
                </c:pt>
                <c:pt idx="2102">
                  <c:v>0.71775462962962966</c:v>
                </c:pt>
                <c:pt idx="2103">
                  <c:v>0.7177662037037037</c:v>
                </c:pt>
                <c:pt idx="2104">
                  <c:v>0.71777777777777774</c:v>
                </c:pt>
                <c:pt idx="2105">
                  <c:v>0.71778935185185189</c:v>
                </c:pt>
                <c:pt idx="2106">
                  <c:v>0.71780092592592604</c:v>
                </c:pt>
                <c:pt idx="2107">
                  <c:v>0.71781249999999996</c:v>
                </c:pt>
                <c:pt idx="2108">
                  <c:v>0.71782407407407411</c:v>
                </c:pt>
                <c:pt idx="2109">
                  <c:v>0.71783564814814815</c:v>
                </c:pt>
                <c:pt idx="2110">
                  <c:v>0.71784722222222219</c:v>
                </c:pt>
                <c:pt idx="2111">
                  <c:v>0.71785879629629623</c:v>
                </c:pt>
                <c:pt idx="2112">
                  <c:v>0.71787037037037038</c:v>
                </c:pt>
                <c:pt idx="2113">
                  <c:v>0.71788194444444453</c:v>
                </c:pt>
                <c:pt idx="2114">
                  <c:v>0.71789351851851846</c:v>
                </c:pt>
                <c:pt idx="2115">
                  <c:v>0.71790509259259261</c:v>
                </c:pt>
                <c:pt idx="2116">
                  <c:v>0.71791666666666665</c:v>
                </c:pt>
                <c:pt idx="2117">
                  <c:v>0.7179282407407408</c:v>
                </c:pt>
                <c:pt idx="2118">
                  <c:v>0.71793981481481473</c:v>
                </c:pt>
                <c:pt idx="2119">
                  <c:v>0.71795138888888888</c:v>
                </c:pt>
                <c:pt idx="2120">
                  <c:v>0.71796296296296302</c:v>
                </c:pt>
                <c:pt idx="2121">
                  <c:v>0.71797453703703706</c:v>
                </c:pt>
                <c:pt idx="2122">
                  <c:v>0.7179861111111111</c:v>
                </c:pt>
                <c:pt idx="2123">
                  <c:v>0.71799768518518514</c:v>
                </c:pt>
                <c:pt idx="2124">
                  <c:v>0.71800925925925929</c:v>
                </c:pt>
                <c:pt idx="2125">
                  <c:v>0.71802083333333344</c:v>
                </c:pt>
                <c:pt idx="2126">
                  <c:v>0.71803240740740737</c:v>
                </c:pt>
                <c:pt idx="2127">
                  <c:v>0.71804398148148152</c:v>
                </c:pt>
                <c:pt idx="2128">
                  <c:v>0.71805555555555556</c:v>
                </c:pt>
                <c:pt idx="2129">
                  <c:v>0.7180671296296296</c:v>
                </c:pt>
                <c:pt idx="2130">
                  <c:v>0.71807870370370364</c:v>
                </c:pt>
                <c:pt idx="2131">
                  <c:v>0.71809027777777779</c:v>
                </c:pt>
                <c:pt idx="2132">
                  <c:v>0.71810185185185194</c:v>
                </c:pt>
                <c:pt idx="2133">
                  <c:v>0.71811342592592586</c:v>
                </c:pt>
                <c:pt idx="2134">
                  <c:v>0.71812500000000001</c:v>
                </c:pt>
                <c:pt idx="2135">
                  <c:v>0.71813657407407405</c:v>
                </c:pt>
                <c:pt idx="2136">
                  <c:v>0.7181481481481482</c:v>
                </c:pt>
                <c:pt idx="2137">
                  <c:v>0.71815972222222213</c:v>
                </c:pt>
                <c:pt idx="2138">
                  <c:v>0.71817129629629628</c:v>
                </c:pt>
                <c:pt idx="2139">
                  <c:v>0.71818287037037043</c:v>
                </c:pt>
                <c:pt idx="2140">
                  <c:v>0.71819444444444447</c:v>
                </c:pt>
                <c:pt idx="2141">
                  <c:v>0.71820601851851851</c:v>
                </c:pt>
                <c:pt idx="2142">
                  <c:v>0.71821759259259255</c:v>
                </c:pt>
                <c:pt idx="2143">
                  <c:v>0.7182291666666667</c:v>
                </c:pt>
                <c:pt idx="2144">
                  <c:v>0.71824074074074085</c:v>
                </c:pt>
                <c:pt idx="2145">
                  <c:v>0.71825231481481477</c:v>
                </c:pt>
                <c:pt idx="2146">
                  <c:v>0.71826388888888892</c:v>
                </c:pt>
                <c:pt idx="2147">
                  <c:v>0.71827546296296296</c:v>
                </c:pt>
                <c:pt idx="2148">
                  <c:v>0.718287037037037</c:v>
                </c:pt>
                <c:pt idx="2149">
                  <c:v>0.71829861111111104</c:v>
                </c:pt>
                <c:pt idx="2150">
                  <c:v>0.71831018518518519</c:v>
                </c:pt>
                <c:pt idx="2151">
                  <c:v>0.71832175925925934</c:v>
                </c:pt>
                <c:pt idx="2152">
                  <c:v>0.71833333333333327</c:v>
                </c:pt>
                <c:pt idx="2153">
                  <c:v>0.71834490740740742</c:v>
                </c:pt>
                <c:pt idx="2154">
                  <c:v>0.71835648148148146</c:v>
                </c:pt>
                <c:pt idx="2155">
                  <c:v>0.71836805555555561</c:v>
                </c:pt>
                <c:pt idx="2156">
                  <c:v>0.71837962962962953</c:v>
                </c:pt>
                <c:pt idx="2157">
                  <c:v>0.71839120370370368</c:v>
                </c:pt>
                <c:pt idx="2158">
                  <c:v>0.71840277777777783</c:v>
                </c:pt>
                <c:pt idx="2159">
                  <c:v>0.71841435185185187</c:v>
                </c:pt>
                <c:pt idx="2160">
                  <c:v>0.71842592592592591</c:v>
                </c:pt>
                <c:pt idx="2161">
                  <c:v>0.71843749999999995</c:v>
                </c:pt>
                <c:pt idx="2162">
                  <c:v>0.7184490740740741</c:v>
                </c:pt>
                <c:pt idx="2163">
                  <c:v>0.71846064814814825</c:v>
                </c:pt>
                <c:pt idx="2164">
                  <c:v>0.71847222222222218</c:v>
                </c:pt>
                <c:pt idx="2165">
                  <c:v>0.71848379629629633</c:v>
                </c:pt>
                <c:pt idx="2166">
                  <c:v>0.71849537037037037</c:v>
                </c:pt>
                <c:pt idx="2167">
                  <c:v>0.71850694444444452</c:v>
                </c:pt>
                <c:pt idx="2168">
                  <c:v>0.71851851851851845</c:v>
                </c:pt>
                <c:pt idx="2169">
                  <c:v>0.7185300925925926</c:v>
                </c:pt>
                <c:pt idx="2170">
                  <c:v>0.71854166666666675</c:v>
                </c:pt>
                <c:pt idx="2171">
                  <c:v>0.71855324074074067</c:v>
                </c:pt>
                <c:pt idx="2172">
                  <c:v>0.71856481481481482</c:v>
                </c:pt>
                <c:pt idx="2173">
                  <c:v>0.71857638888888886</c:v>
                </c:pt>
                <c:pt idx="2174">
                  <c:v>0.71858796296296301</c:v>
                </c:pt>
                <c:pt idx="2175">
                  <c:v>0.71859953703703694</c:v>
                </c:pt>
                <c:pt idx="2176">
                  <c:v>0.71861111111111109</c:v>
                </c:pt>
                <c:pt idx="2177">
                  <c:v>0.71862268518518524</c:v>
                </c:pt>
                <c:pt idx="2178">
                  <c:v>0.71863425925925928</c:v>
                </c:pt>
                <c:pt idx="2179">
                  <c:v>0.71864583333333332</c:v>
                </c:pt>
                <c:pt idx="2180">
                  <c:v>0.71865740740740736</c:v>
                </c:pt>
                <c:pt idx="2181">
                  <c:v>0.71866898148148151</c:v>
                </c:pt>
                <c:pt idx="2182">
                  <c:v>0.71868055555555566</c:v>
                </c:pt>
                <c:pt idx="2183">
                  <c:v>0.71869212962962958</c:v>
                </c:pt>
                <c:pt idx="2184">
                  <c:v>0.71870370370370373</c:v>
                </c:pt>
                <c:pt idx="2185">
                  <c:v>0.71871527777777777</c:v>
                </c:pt>
                <c:pt idx="2186">
                  <c:v>0.71872685185185192</c:v>
                </c:pt>
                <c:pt idx="2187">
                  <c:v>0.71873842592592585</c:v>
                </c:pt>
                <c:pt idx="2188">
                  <c:v>0.71875</c:v>
                </c:pt>
                <c:pt idx="2189">
                  <c:v>0.71876157407407415</c:v>
                </c:pt>
                <c:pt idx="2190">
                  <c:v>0.71877314814814808</c:v>
                </c:pt>
                <c:pt idx="2191">
                  <c:v>0.71878472222222223</c:v>
                </c:pt>
                <c:pt idx="2192">
                  <c:v>0.71879629629629627</c:v>
                </c:pt>
                <c:pt idx="2193">
                  <c:v>0.71880787037037042</c:v>
                </c:pt>
                <c:pt idx="2194">
                  <c:v>0.71881944444444434</c:v>
                </c:pt>
                <c:pt idx="2195">
                  <c:v>0.71883101851851849</c:v>
                </c:pt>
                <c:pt idx="2196">
                  <c:v>0.71884259259259264</c:v>
                </c:pt>
                <c:pt idx="2197">
                  <c:v>0.71885416666666668</c:v>
                </c:pt>
                <c:pt idx="2198">
                  <c:v>0.71886574074074072</c:v>
                </c:pt>
                <c:pt idx="2199">
                  <c:v>0.71887731481481476</c:v>
                </c:pt>
                <c:pt idx="2200">
                  <c:v>0.71888888888888891</c:v>
                </c:pt>
                <c:pt idx="2201">
                  <c:v>0.71890046296296306</c:v>
                </c:pt>
                <c:pt idx="2202">
                  <c:v>0.71891203703703699</c:v>
                </c:pt>
                <c:pt idx="2203">
                  <c:v>0.71892361111111114</c:v>
                </c:pt>
                <c:pt idx="2204">
                  <c:v>0.71893518518518518</c:v>
                </c:pt>
                <c:pt idx="2205">
                  <c:v>0.71894675925925933</c:v>
                </c:pt>
                <c:pt idx="2206">
                  <c:v>0.71895833333333325</c:v>
                </c:pt>
                <c:pt idx="2207">
                  <c:v>0.7189699074074074</c:v>
                </c:pt>
                <c:pt idx="2208">
                  <c:v>0.71898148148148155</c:v>
                </c:pt>
                <c:pt idx="2209">
                  <c:v>0.71899305555555548</c:v>
                </c:pt>
                <c:pt idx="2210">
                  <c:v>0.71900462962962963</c:v>
                </c:pt>
                <c:pt idx="2211">
                  <c:v>0.71901620370370367</c:v>
                </c:pt>
                <c:pt idx="2212">
                  <c:v>0.71902777777777782</c:v>
                </c:pt>
                <c:pt idx="2213">
                  <c:v>0.71903935185185175</c:v>
                </c:pt>
                <c:pt idx="2214">
                  <c:v>0.7190509259259259</c:v>
                </c:pt>
                <c:pt idx="2215">
                  <c:v>0.71906250000000005</c:v>
                </c:pt>
                <c:pt idx="2216">
                  <c:v>0.71907407407407409</c:v>
                </c:pt>
                <c:pt idx="2217">
                  <c:v>0.71908564814814813</c:v>
                </c:pt>
                <c:pt idx="2218">
                  <c:v>0.71909722222222217</c:v>
                </c:pt>
                <c:pt idx="2219">
                  <c:v>0.71910879629629632</c:v>
                </c:pt>
                <c:pt idx="2220">
                  <c:v>0.71912037037037047</c:v>
                </c:pt>
                <c:pt idx="2221">
                  <c:v>0.71913194444444439</c:v>
                </c:pt>
                <c:pt idx="2222">
                  <c:v>0.71914351851851854</c:v>
                </c:pt>
                <c:pt idx="2223">
                  <c:v>0.71915509259259258</c:v>
                </c:pt>
                <c:pt idx="2224">
                  <c:v>0.71916666666666673</c:v>
                </c:pt>
                <c:pt idx="2225">
                  <c:v>0.71917824074074066</c:v>
                </c:pt>
                <c:pt idx="2226">
                  <c:v>0.71918981481481481</c:v>
                </c:pt>
                <c:pt idx="2227">
                  <c:v>0.71920138888888896</c:v>
                </c:pt>
                <c:pt idx="2228">
                  <c:v>0.719212962962963</c:v>
                </c:pt>
                <c:pt idx="2229">
                  <c:v>0.71922453703703704</c:v>
                </c:pt>
                <c:pt idx="2230">
                  <c:v>0.71923611111111108</c:v>
                </c:pt>
                <c:pt idx="2231">
                  <c:v>0.71924768518518523</c:v>
                </c:pt>
                <c:pt idx="2232">
                  <c:v>0.71925925925925915</c:v>
                </c:pt>
                <c:pt idx="2233">
                  <c:v>0.7192708333333333</c:v>
                </c:pt>
                <c:pt idx="2234">
                  <c:v>0.71928240740740745</c:v>
                </c:pt>
                <c:pt idx="2235">
                  <c:v>0.71929398148148149</c:v>
                </c:pt>
                <c:pt idx="2236">
                  <c:v>0.71930555555555553</c:v>
                </c:pt>
                <c:pt idx="2237">
                  <c:v>0.71931712962962957</c:v>
                </c:pt>
                <c:pt idx="2238">
                  <c:v>0.71932870370370372</c:v>
                </c:pt>
                <c:pt idx="2239">
                  <c:v>0.71934027777777787</c:v>
                </c:pt>
                <c:pt idx="2240">
                  <c:v>0.7193518518518518</c:v>
                </c:pt>
                <c:pt idx="2241">
                  <c:v>0.71936342592592595</c:v>
                </c:pt>
                <c:pt idx="2242">
                  <c:v>0.71937499999999999</c:v>
                </c:pt>
                <c:pt idx="2243">
                  <c:v>0.71938657407407414</c:v>
                </c:pt>
                <c:pt idx="2244">
                  <c:v>0.71939814814814806</c:v>
                </c:pt>
                <c:pt idx="2245">
                  <c:v>0.71940972222222221</c:v>
                </c:pt>
                <c:pt idx="2246">
                  <c:v>0.71942129629629636</c:v>
                </c:pt>
                <c:pt idx="2247">
                  <c:v>0.7194328703703704</c:v>
                </c:pt>
                <c:pt idx="2248">
                  <c:v>0.71944444444444444</c:v>
                </c:pt>
                <c:pt idx="2249">
                  <c:v>0.71945601851851848</c:v>
                </c:pt>
                <c:pt idx="2250">
                  <c:v>0.71946759259259263</c:v>
                </c:pt>
                <c:pt idx="2251">
                  <c:v>0.71947916666666656</c:v>
                </c:pt>
                <c:pt idx="2252">
                  <c:v>0.71949074074074071</c:v>
                </c:pt>
                <c:pt idx="2253">
                  <c:v>0.71950231481481486</c:v>
                </c:pt>
                <c:pt idx="2254">
                  <c:v>0.7195138888888889</c:v>
                </c:pt>
                <c:pt idx="2255">
                  <c:v>0.71952546296296294</c:v>
                </c:pt>
                <c:pt idx="2256">
                  <c:v>0.71953703703703698</c:v>
                </c:pt>
                <c:pt idx="2257">
                  <c:v>0.71954861111111112</c:v>
                </c:pt>
                <c:pt idx="2258">
                  <c:v>0.71956018518518527</c:v>
                </c:pt>
                <c:pt idx="2259">
                  <c:v>0.7195717592592592</c:v>
                </c:pt>
                <c:pt idx="2260">
                  <c:v>0.71958333333333335</c:v>
                </c:pt>
                <c:pt idx="2261">
                  <c:v>0.71959490740740739</c:v>
                </c:pt>
                <c:pt idx="2262">
                  <c:v>0.71960648148148154</c:v>
                </c:pt>
                <c:pt idx="2263">
                  <c:v>0.71961805555555547</c:v>
                </c:pt>
                <c:pt idx="2264">
                  <c:v>0.71962962962962962</c:v>
                </c:pt>
                <c:pt idx="2265">
                  <c:v>0.71964120370370377</c:v>
                </c:pt>
                <c:pt idx="2266">
                  <c:v>0.71965277777777781</c:v>
                </c:pt>
                <c:pt idx="2267">
                  <c:v>0.71966435185185185</c:v>
                </c:pt>
                <c:pt idx="2268">
                  <c:v>0.71967592592592589</c:v>
                </c:pt>
                <c:pt idx="2269">
                  <c:v>0.71968750000000004</c:v>
                </c:pt>
                <c:pt idx="2270">
                  <c:v>0.71969907407407396</c:v>
                </c:pt>
                <c:pt idx="2271">
                  <c:v>0.71971064814814811</c:v>
                </c:pt>
                <c:pt idx="2272">
                  <c:v>0.71972222222222226</c:v>
                </c:pt>
                <c:pt idx="2273">
                  <c:v>0.7197337962962963</c:v>
                </c:pt>
                <c:pt idx="2274">
                  <c:v>0.71974537037037034</c:v>
                </c:pt>
                <c:pt idx="2275">
                  <c:v>0.71975694444444438</c:v>
                </c:pt>
                <c:pt idx="2276">
                  <c:v>0.71976851851851853</c:v>
                </c:pt>
                <c:pt idx="2277">
                  <c:v>0.71978009259259268</c:v>
                </c:pt>
                <c:pt idx="2278">
                  <c:v>0.71979166666666661</c:v>
                </c:pt>
                <c:pt idx="2279">
                  <c:v>0.71980324074074076</c:v>
                </c:pt>
                <c:pt idx="2280">
                  <c:v>0.7198148148148148</c:v>
                </c:pt>
                <c:pt idx="2281">
                  <c:v>0.71982638888888895</c:v>
                </c:pt>
                <c:pt idx="2282">
                  <c:v>0.71983796296296287</c:v>
                </c:pt>
                <c:pt idx="2283">
                  <c:v>0.71984953703703702</c:v>
                </c:pt>
                <c:pt idx="2284">
                  <c:v>0.71986111111111117</c:v>
                </c:pt>
                <c:pt idx="2285">
                  <c:v>0.71987268518518521</c:v>
                </c:pt>
                <c:pt idx="2286">
                  <c:v>0.71988425925925925</c:v>
                </c:pt>
                <c:pt idx="2287">
                  <c:v>0.71989583333333329</c:v>
                </c:pt>
                <c:pt idx="2288">
                  <c:v>0.71990740740740744</c:v>
                </c:pt>
                <c:pt idx="2289">
                  <c:v>0.71991898148148159</c:v>
                </c:pt>
                <c:pt idx="2290">
                  <c:v>0.71993055555555552</c:v>
                </c:pt>
                <c:pt idx="2291">
                  <c:v>0.71994212962962967</c:v>
                </c:pt>
                <c:pt idx="2292">
                  <c:v>0.71995370370370371</c:v>
                </c:pt>
                <c:pt idx="2293">
                  <c:v>0.71996527777777775</c:v>
                </c:pt>
                <c:pt idx="2294">
                  <c:v>0.71997685185185178</c:v>
                </c:pt>
                <c:pt idx="2295">
                  <c:v>0.71998842592592593</c:v>
                </c:pt>
                <c:pt idx="2296">
                  <c:v>0.72000000000000008</c:v>
                </c:pt>
                <c:pt idx="2297">
                  <c:v>0.72001157407407401</c:v>
                </c:pt>
                <c:pt idx="2298">
                  <c:v>0.72002314814814816</c:v>
                </c:pt>
                <c:pt idx="2299">
                  <c:v>0.7200347222222222</c:v>
                </c:pt>
                <c:pt idx="2300">
                  <c:v>0.72004629629629635</c:v>
                </c:pt>
                <c:pt idx="2301">
                  <c:v>0.72005787037037028</c:v>
                </c:pt>
                <c:pt idx="2302">
                  <c:v>0.72006944444444443</c:v>
                </c:pt>
                <c:pt idx="2303">
                  <c:v>0.72008101851851858</c:v>
                </c:pt>
                <c:pt idx="2304">
                  <c:v>0.72009259259259262</c:v>
                </c:pt>
                <c:pt idx="2305">
                  <c:v>0.72010416666666666</c:v>
                </c:pt>
                <c:pt idx="2306">
                  <c:v>0.7201157407407407</c:v>
                </c:pt>
                <c:pt idx="2307">
                  <c:v>0.72012731481481485</c:v>
                </c:pt>
                <c:pt idx="2308">
                  <c:v>0.72013888888888899</c:v>
                </c:pt>
                <c:pt idx="2309">
                  <c:v>0.72015046296296292</c:v>
                </c:pt>
                <c:pt idx="2310">
                  <c:v>0.72016203703703707</c:v>
                </c:pt>
                <c:pt idx="2311">
                  <c:v>0.72017361111111111</c:v>
                </c:pt>
                <c:pt idx="2312">
                  <c:v>0.72018518518518515</c:v>
                </c:pt>
                <c:pt idx="2313">
                  <c:v>0.72019675925925919</c:v>
                </c:pt>
                <c:pt idx="2314">
                  <c:v>0.72020833333333334</c:v>
                </c:pt>
                <c:pt idx="2315">
                  <c:v>0.72021990740740749</c:v>
                </c:pt>
                <c:pt idx="2316">
                  <c:v>0.72023148148148142</c:v>
                </c:pt>
                <c:pt idx="2317">
                  <c:v>0.72024305555555557</c:v>
                </c:pt>
                <c:pt idx="2318">
                  <c:v>0.72025462962962961</c:v>
                </c:pt>
                <c:pt idx="2319">
                  <c:v>0.72026620370370376</c:v>
                </c:pt>
                <c:pt idx="2320">
                  <c:v>0.72027777777777768</c:v>
                </c:pt>
                <c:pt idx="2321">
                  <c:v>0.72028935185185183</c:v>
                </c:pt>
                <c:pt idx="2322">
                  <c:v>0.72030092592592598</c:v>
                </c:pt>
                <c:pt idx="2323">
                  <c:v>0.72031250000000002</c:v>
                </c:pt>
                <c:pt idx="2324">
                  <c:v>0.72032407407407406</c:v>
                </c:pt>
                <c:pt idx="2325">
                  <c:v>0.7203356481481481</c:v>
                </c:pt>
                <c:pt idx="2326">
                  <c:v>0.72034722222222225</c:v>
                </c:pt>
                <c:pt idx="2327">
                  <c:v>0.7203587962962964</c:v>
                </c:pt>
                <c:pt idx="2328">
                  <c:v>0.72037037037037033</c:v>
                </c:pt>
                <c:pt idx="2329">
                  <c:v>0.72038194444444448</c:v>
                </c:pt>
                <c:pt idx="2330">
                  <c:v>0.72039351851851852</c:v>
                </c:pt>
                <c:pt idx="2331">
                  <c:v>0.72040509259259267</c:v>
                </c:pt>
                <c:pt idx="2332">
                  <c:v>0.72041666666666659</c:v>
                </c:pt>
                <c:pt idx="2333">
                  <c:v>0.72042824074074074</c:v>
                </c:pt>
                <c:pt idx="2334">
                  <c:v>0.72043981481481489</c:v>
                </c:pt>
                <c:pt idx="2335">
                  <c:v>0.72045138888888882</c:v>
                </c:pt>
                <c:pt idx="2336">
                  <c:v>0.72046296296296297</c:v>
                </c:pt>
                <c:pt idx="2337">
                  <c:v>0.72047453703703701</c:v>
                </c:pt>
                <c:pt idx="2338">
                  <c:v>0.72048611111111116</c:v>
                </c:pt>
                <c:pt idx="2339">
                  <c:v>0.72049768518518509</c:v>
                </c:pt>
                <c:pt idx="2340">
                  <c:v>0.72050925925925924</c:v>
                </c:pt>
                <c:pt idx="2341">
                  <c:v>0.72052083333333339</c:v>
                </c:pt>
                <c:pt idx="2342">
                  <c:v>0.72053240740740743</c:v>
                </c:pt>
                <c:pt idx="2343">
                  <c:v>0.72054398148148147</c:v>
                </c:pt>
                <c:pt idx="2344">
                  <c:v>0.7205555555555555</c:v>
                </c:pt>
                <c:pt idx="2345">
                  <c:v>0.72056712962962965</c:v>
                </c:pt>
                <c:pt idx="2346">
                  <c:v>0.7205787037037038</c:v>
                </c:pt>
                <c:pt idx="2347">
                  <c:v>0.72059027777777773</c:v>
                </c:pt>
                <c:pt idx="2348">
                  <c:v>0.72060185185185188</c:v>
                </c:pt>
                <c:pt idx="2349">
                  <c:v>0.72061342592592592</c:v>
                </c:pt>
                <c:pt idx="2350">
                  <c:v>0.72062500000000007</c:v>
                </c:pt>
                <c:pt idx="2351">
                  <c:v>0.720636574074074</c:v>
                </c:pt>
                <c:pt idx="2352">
                  <c:v>0.72064814814814815</c:v>
                </c:pt>
                <c:pt idx="2353">
                  <c:v>0.7206597222222223</c:v>
                </c:pt>
                <c:pt idx="2354">
                  <c:v>0.72067129629629623</c:v>
                </c:pt>
                <c:pt idx="2355">
                  <c:v>0.72068287037037038</c:v>
                </c:pt>
                <c:pt idx="2356">
                  <c:v>0.72069444444444442</c:v>
                </c:pt>
                <c:pt idx="2357">
                  <c:v>0.72070601851851857</c:v>
                </c:pt>
                <c:pt idx="2358">
                  <c:v>0.72071759259259249</c:v>
                </c:pt>
                <c:pt idx="2359">
                  <c:v>0.72072916666666664</c:v>
                </c:pt>
                <c:pt idx="2360">
                  <c:v>0.72074074074074079</c:v>
                </c:pt>
                <c:pt idx="2361">
                  <c:v>0.72075231481481483</c:v>
                </c:pt>
                <c:pt idx="2362">
                  <c:v>0.72076388888888887</c:v>
                </c:pt>
                <c:pt idx="2363">
                  <c:v>0.72077546296296291</c:v>
                </c:pt>
                <c:pt idx="2364">
                  <c:v>0.72078703703703706</c:v>
                </c:pt>
                <c:pt idx="2365">
                  <c:v>0.72079861111111121</c:v>
                </c:pt>
                <c:pt idx="2366">
                  <c:v>0.72081018518518514</c:v>
                </c:pt>
                <c:pt idx="2367">
                  <c:v>0.72082175925925929</c:v>
                </c:pt>
                <c:pt idx="2368">
                  <c:v>0.72083333333333333</c:v>
                </c:pt>
                <c:pt idx="2369">
                  <c:v>0.72084490740740748</c:v>
                </c:pt>
                <c:pt idx="2370">
                  <c:v>0.7208564814814814</c:v>
                </c:pt>
                <c:pt idx="2371">
                  <c:v>0.72086805555555555</c:v>
                </c:pt>
                <c:pt idx="2372">
                  <c:v>0.7208796296296297</c:v>
                </c:pt>
                <c:pt idx="2373">
                  <c:v>0.72089120370370363</c:v>
                </c:pt>
                <c:pt idx="2374">
                  <c:v>0.72090277777777778</c:v>
                </c:pt>
                <c:pt idx="2375">
                  <c:v>0.72091435185185182</c:v>
                </c:pt>
                <c:pt idx="2376">
                  <c:v>0.72092592592592597</c:v>
                </c:pt>
                <c:pt idx="2377">
                  <c:v>0.7209374999999999</c:v>
                </c:pt>
                <c:pt idx="2378">
                  <c:v>0.72094907407407405</c:v>
                </c:pt>
                <c:pt idx="2379">
                  <c:v>0.7209606481481482</c:v>
                </c:pt>
                <c:pt idx="2380">
                  <c:v>0.72097222222222224</c:v>
                </c:pt>
                <c:pt idx="2381">
                  <c:v>0.72098379629629628</c:v>
                </c:pt>
                <c:pt idx="2382">
                  <c:v>0.72099537037037031</c:v>
                </c:pt>
                <c:pt idx="2383">
                  <c:v>0.72100694444444446</c:v>
                </c:pt>
                <c:pt idx="2384">
                  <c:v>0.72101851851851861</c:v>
                </c:pt>
                <c:pt idx="2385">
                  <c:v>0.72103009259259254</c:v>
                </c:pt>
                <c:pt idx="2386">
                  <c:v>0.72104166666666669</c:v>
                </c:pt>
                <c:pt idx="2387">
                  <c:v>0.72105324074074073</c:v>
                </c:pt>
                <c:pt idx="2388">
                  <c:v>0.72106481481481488</c:v>
                </c:pt>
                <c:pt idx="2389">
                  <c:v>0.72107638888888881</c:v>
                </c:pt>
                <c:pt idx="2390">
                  <c:v>0.72108796296296296</c:v>
                </c:pt>
                <c:pt idx="2391">
                  <c:v>0.72109953703703711</c:v>
                </c:pt>
                <c:pt idx="2392">
                  <c:v>0.72111111111111104</c:v>
                </c:pt>
                <c:pt idx="2393">
                  <c:v>0.72112268518518519</c:v>
                </c:pt>
                <c:pt idx="2394">
                  <c:v>0.72113425925925922</c:v>
                </c:pt>
                <c:pt idx="2395">
                  <c:v>0.72114583333333337</c:v>
                </c:pt>
                <c:pt idx="2396">
                  <c:v>0.7211574074074073</c:v>
                </c:pt>
                <c:pt idx="2397">
                  <c:v>0.72116898148148145</c:v>
                </c:pt>
                <c:pt idx="2398">
                  <c:v>0.7211805555555556</c:v>
                </c:pt>
                <c:pt idx="2399">
                  <c:v>0.72119212962962964</c:v>
                </c:pt>
                <c:pt idx="2400">
                  <c:v>0.72120370370370368</c:v>
                </c:pt>
                <c:pt idx="2401">
                  <c:v>0.72121527777777772</c:v>
                </c:pt>
                <c:pt idx="2402">
                  <c:v>0.72122685185185187</c:v>
                </c:pt>
                <c:pt idx="2403">
                  <c:v>0.72123842592592602</c:v>
                </c:pt>
                <c:pt idx="2404">
                  <c:v>0.72124999999999995</c:v>
                </c:pt>
                <c:pt idx="2405">
                  <c:v>0.7212615740740741</c:v>
                </c:pt>
                <c:pt idx="2406">
                  <c:v>0.72127314814814814</c:v>
                </c:pt>
                <c:pt idx="2407">
                  <c:v>0.72128472222222229</c:v>
                </c:pt>
                <c:pt idx="2408">
                  <c:v>0.72129629629629621</c:v>
                </c:pt>
                <c:pt idx="2409">
                  <c:v>0.72130787037037036</c:v>
                </c:pt>
                <c:pt idx="2410">
                  <c:v>0.72131944444444451</c:v>
                </c:pt>
                <c:pt idx="2411">
                  <c:v>0.72133101851851855</c:v>
                </c:pt>
                <c:pt idx="2412">
                  <c:v>0.72134259259259259</c:v>
                </c:pt>
                <c:pt idx="2413">
                  <c:v>0.72135416666666663</c:v>
                </c:pt>
                <c:pt idx="2414">
                  <c:v>0.72136574074074078</c:v>
                </c:pt>
                <c:pt idx="2415">
                  <c:v>0.72137731481481471</c:v>
                </c:pt>
                <c:pt idx="2416">
                  <c:v>0.72138888888888886</c:v>
                </c:pt>
                <c:pt idx="2417">
                  <c:v>0.72140046296296301</c:v>
                </c:pt>
                <c:pt idx="2418">
                  <c:v>0.72141203703703705</c:v>
                </c:pt>
                <c:pt idx="2419">
                  <c:v>0.72142361111111108</c:v>
                </c:pt>
                <c:pt idx="2420">
                  <c:v>0.72143518518518512</c:v>
                </c:pt>
                <c:pt idx="2421">
                  <c:v>0.72144675925925927</c:v>
                </c:pt>
                <c:pt idx="2422">
                  <c:v>0.72145833333333342</c:v>
                </c:pt>
                <c:pt idx="2423">
                  <c:v>0.72146990740740735</c:v>
                </c:pt>
                <c:pt idx="2424">
                  <c:v>0.7214814814814815</c:v>
                </c:pt>
                <c:pt idx="2425">
                  <c:v>0.72149305555555554</c:v>
                </c:pt>
                <c:pt idx="2426">
                  <c:v>0.72150462962962969</c:v>
                </c:pt>
                <c:pt idx="2427">
                  <c:v>0.72151620370370362</c:v>
                </c:pt>
                <c:pt idx="2428">
                  <c:v>0.72152777777777777</c:v>
                </c:pt>
                <c:pt idx="2429">
                  <c:v>0.72153935185185192</c:v>
                </c:pt>
                <c:pt idx="2430">
                  <c:v>0.72155092592592596</c:v>
                </c:pt>
                <c:pt idx="2431">
                  <c:v>0.7215625</c:v>
                </c:pt>
                <c:pt idx="2432">
                  <c:v>0.72157407407407403</c:v>
                </c:pt>
                <c:pt idx="2433">
                  <c:v>0.72158564814814818</c:v>
                </c:pt>
                <c:pt idx="2434">
                  <c:v>0.72159722222222233</c:v>
                </c:pt>
                <c:pt idx="2435">
                  <c:v>0.72160879629629626</c:v>
                </c:pt>
                <c:pt idx="2436">
                  <c:v>0.72162037037037041</c:v>
                </c:pt>
                <c:pt idx="2437">
                  <c:v>0.72163194444444445</c:v>
                </c:pt>
                <c:pt idx="2438">
                  <c:v>0.72164351851851849</c:v>
                </c:pt>
                <c:pt idx="2439">
                  <c:v>0.72165509259259253</c:v>
                </c:pt>
                <c:pt idx="2440">
                  <c:v>0.72166666666666668</c:v>
                </c:pt>
                <c:pt idx="2441">
                  <c:v>0.72167824074074083</c:v>
                </c:pt>
                <c:pt idx="2442">
                  <c:v>0.72168981481481476</c:v>
                </c:pt>
                <c:pt idx="2443">
                  <c:v>0.72170138888888891</c:v>
                </c:pt>
                <c:pt idx="2444">
                  <c:v>0.72171296296296295</c:v>
                </c:pt>
                <c:pt idx="2445">
                  <c:v>0.72172453703703709</c:v>
                </c:pt>
                <c:pt idx="2446">
                  <c:v>0.72173611111111102</c:v>
                </c:pt>
                <c:pt idx="2447">
                  <c:v>0.72174768518518517</c:v>
                </c:pt>
                <c:pt idx="2448">
                  <c:v>0.72175925925925932</c:v>
                </c:pt>
                <c:pt idx="2449">
                  <c:v>0.72177083333333336</c:v>
                </c:pt>
                <c:pt idx="2450">
                  <c:v>0.7217824074074074</c:v>
                </c:pt>
                <c:pt idx="2451">
                  <c:v>0.72179398148148144</c:v>
                </c:pt>
                <c:pt idx="2452">
                  <c:v>0.72180555555555559</c:v>
                </c:pt>
                <c:pt idx="2453">
                  <c:v>0.72181712962962974</c:v>
                </c:pt>
                <c:pt idx="2454">
                  <c:v>0.72182870370370367</c:v>
                </c:pt>
                <c:pt idx="2455">
                  <c:v>0.72184027777777782</c:v>
                </c:pt>
                <c:pt idx="2456">
                  <c:v>0.72185185185185186</c:v>
                </c:pt>
                <c:pt idx="2457">
                  <c:v>0.72186342592592589</c:v>
                </c:pt>
                <c:pt idx="2458">
                  <c:v>0.72187499999999993</c:v>
                </c:pt>
                <c:pt idx="2459">
                  <c:v>0.72188657407407408</c:v>
                </c:pt>
                <c:pt idx="2460">
                  <c:v>0.72189814814814823</c:v>
                </c:pt>
                <c:pt idx="2461">
                  <c:v>0.72190972222222216</c:v>
                </c:pt>
                <c:pt idx="2462">
                  <c:v>0.72192129629629631</c:v>
                </c:pt>
                <c:pt idx="2463">
                  <c:v>0.72193287037037035</c:v>
                </c:pt>
                <c:pt idx="2464">
                  <c:v>0.7219444444444445</c:v>
                </c:pt>
                <c:pt idx="2465">
                  <c:v>0.72195601851851843</c:v>
                </c:pt>
                <c:pt idx="2466">
                  <c:v>0.72196759259259258</c:v>
                </c:pt>
                <c:pt idx="2467">
                  <c:v>0.72197916666666673</c:v>
                </c:pt>
                <c:pt idx="2468">
                  <c:v>0.72199074074074077</c:v>
                </c:pt>
                <c:pt idx="2469">
                  <c:v>0.72200231481481481</c:v>
                </c:pt>
                <c:pt idx="2470">
                  <c:v>0.72201388888888884</c:v>
                </c:pt>
                <c:pt idx="2471">
                  <c:v>0.72202546296296299</c:v>
                </c:pt>
                <c:pt idx="2472">
                  <c:v>0.72203703703703714</c:v>
                </c:pt>
                <c:pt idx="2473">
                  <c:v>0.72204861111111107</c:v>
                </c:pt>
                <c:pt idx="2474">
                  <c:v>0.72206018518518522</c:v>
                </c:pt>
                <c:pt idx="2475">
                  <c:v>0.72207175925925926</c:v>
                </c:pt>
                <c:pt idx="2476">
                  <c:v>0.7220833333333333</c:v>
                </c:pt>
                <c:pt idx="2477">
                  <c:v>0.72209490740740734</c:v>
                </c:pt>
                <c:pt idx="2478">
                  <c:v>0.72210648148148149</c:v>
                </c:pt>
                <c:pt idx="2479">
                  <c:v>0.72211805555555564</c:v>
                </c:pt>
                <c:pt idx="2480">
                  <c:v>0.72212962962962957</c:v>
                </c:pt>
                <c:pt idx="2481">
                  <c:v>0.72214120370370372</c:v>
                </c:pt>
                <c:pt idx="2482">
                  <c:v>0.72215277777777775</c:v>
                </c:pt>
                <c:pt idx="2483">
                  <c:v>0.7221643518518519</c:v>
                </c:pt>
                <c:pt idx="2484">
                  <c:v>0.72217592592592583</c:v>
                </c:pt>
                <c:pt idx="2485">
                  <c:v>0.72218749999999998</c:v>
                </c:pt>
                <c:pt idx="2486">
                  <c:v>0.72219907407407413</c:v>
                </c:pt>
                <c:pt idx="2487">
                  <c:v>0.72221064814814817</c:v>
                </c:pt>
                <c:pt idx="2488">
                  <c:v>0.72222222222222221</c:v>
                </c:pt>
                <c:pt idx="2489">
                  <c:v>0.72223379629629625</c:v>
                </c:pt>
                <c:pt idx="2490">
                  <c:v>0.7222453703703704</c:v>
                </c:pt>
                <c:pt idx="2491">
                  <c:v>0.72225694444444455</c:v>
                </c:pt>
                <c:pt idx="2492">
                  <c:v>0.72226851851851848</c:v>
                </c:pt>
                <c:pt idx="2493">
                  <c:v>0.72228009259259263</c:v>
                </c:pt>
                <c:pt idx="2494">
                  <c:v>0.72229166666666667</c:v>
                </c:pt>
                <c:pt idx="2495">
                  <c:v>0.7223032407407407</c:v>
                </c:pt>
                <c:pt idx="2496">
                  <c:v>0.72231481481481474</c:v>
                </c:pt>
                <c:pt idx="2497">
                  <c:v>0.72232638888888889</c:v>
                </c:pt>
                <c:pt idx="2498">
                  <c:v>0.72233796296296304</c:v>
                </c:pt>
                <c:pt idx="2499">
                  <c:v>0.72234953703703697</c:v>
                </c:pt>
                <c:pt idx="2500">
                  <c:v>0.72236111111111112</c:v>
                </c:pt>
                <c:pt idx="2501">
                  <c:v>0.72237268518518516</c:v>
                </c:pt>
                <c:pt idx="2502">
                  <c:v>0.72238425925925931</c:v>
                </c:pt>
                <c:pt idx="2503">
                  <c:v>0.72239583333333324</c:v>
                </c:pt>
                <c:pt idx="2504">
                  <c:v>0.72240740740740739</c:v>
                </c:pt>
                <c:pt idx="2505">
                  <c:v>0.72241898148148154</c:v>
                </c:pt>
                <c:pt idx="2506">
                  <c:v>0.72243055555555558</c:v>
                </c:pt>
                <c:pt idx="2507">
                  <c:v>0.72244212962962961</c:v>
                </c:pt>
                <c:pt idx="2508">
                  <c:v>0.72245370370370365</c:v>
                </c:pt>
                <c:pt idx="2509">
                  <c:v>0.7224652777777778</c:v>
                </c:pt>
                <c:pt idx="2510">
                  <c:v>0.72247685185185195</c:v>
                </c:pt>
                <c:pt idx="2511">
                  <c:v>0.72248842592592588</c:v>
                </c:pt>
                <c:pt idx="2512">
                  <c:v>0.72250000000000003</c:v>
                </c:pt>
                <c:pt idx="2513">
                  <c:v>0.72251157407407407</c:v>
                </c:pt>
                <c:pt idx="2514">
                  <c:v>0.72252314814814822</c:v>
                </c:pt>
                <c:pt idx="2515">
                  <c:v>0.72253472222222215</c:v>
                </c:pt>
                <c:pt idx="2516">
                  <c:v>0.7225462962962963</c:v>
                </c:pt>
                <c:pt idx="2517">
                  <c:v>0.72255787037037045</c:v>
                </c:pt>
                <c:pt idx="2518">
                  <c:v>0.72256944444444438</c:v>
                </c:pt>
                <c:pt idx="2519">
                  <c:v>0.72258101851851853</c:v>
                </c:pt>
                <c:pt idx="2520">
                  <c:v>0.72259259259259256</c:v>
                </c:pt>
                <c:pt idx="2521">
                  <c:v>0.72260416666666671</c:v>
                </c:pt>
                <c:pt idx="2522">
                  <c:v>0.72261574074074064</c:v>
                </c:pt>
                <c:pt idx="2523">
                  <c:v>0.72262731481481479</c:v>
                </c:pt>
                <c:pt idx="2524">
                  <c:v>0.72263888888888894</c:v>
                </c:pt>
                <c:pt idx="2525">
                  <c:v>0.72265046296296298</c:v>
                </c:pt>
                <c:pt idx="2526">
                  <c:v>0.72266203703703702</c:v>
                </c:pt>
                <c:pt idx="2527">
                  <c:v>0.72267361111111106</c:v>
                </c:pt>
                <c:pt idx="2528">
                  <c:v>0.72268518518518521</c:v>
                </c:pt>
                <c:pt idx="2529">
                  <c:v>0.72269675925925936</c:v>
                </c:pt>
                <c:pt idx="2530">
                  <c:v>0.72270833333333329</c:v>
                </c:pt>
                <c:pt idx="2531">
                  <c:v>0.72271990740740744</c:v>
                </c:pt>
                <c:pt idx="2532">
                  <c:v>0.72273148148148147</c:v>
                </c:pt>
                <c:pt idx="2533">
                  <c:v>0.72274305555555562</c:v>
                </c:pt>
                <c:pt idx="2534">
                  <c:v>0.72275462962962955</c:v>
                </c:pt>
                <c:pt idx="2535">
                  <c:v>0.7227662037037037</c:v>
                </c:pt>
                <c:pt idx="2536">
                  <c:v>0.72277777777777785</c:v>
                </c:pt>
                <c:pt idx="2537">
                  <c:v>0.72278935185185178</c:v>
                </c:pt>
                <c:pt idx="2538">
                  <c:v>0.72280092592592593</c:v>
                </c:pt>
                <c:pt idx="2539">
                  <c:v>0.72281249999999997</c:v>
                </c:pt>
                <c:pt idx="2540">
                  <c:v>0.72282407407407412</c:v>
                </c:pt>
                <c:pt idx="2541">
                  <c:v>0.72283564814814805</c:v>
                </c:pt>
                <c:pt idx="2542">
                  <c:v>0.7228472222222222</c:v>
                </c:pt>
                <c:pt idx="2543">
                  <c:v>0.72285879629629635</c:v>
                </c:pt>
                <c:pt idx="2544">
                  <c:v>0.72287037037037039</c:v>
                </c:pt>
                <c:pt idx="2545">
                  <c:v>0.72288194444444442</c:v>
                </c:pt>
                <c:pt idx="2546">
                  <c:v>0.72289351851851846</c:v>
                </c:pt>
                <c:pt idx="2547">
                  <c:v>0.72290509259259261</c:v>
                </c:pt>
                <c:pt idx="2548">
                  <c:v>0.72291666666666676</c:v>
                </c:pt>
                <c:pt idx="2549">
                  <c:v>0.72292824074074069</c:v>
                </c:pt>
                <c:pt idx="2550">
                  <c:v>0.72293981481481484</c:v>
                </c:pt>
                <c:pt idx="2551">
                  <c:v>0.72295138888888888</c:v>
                </c:pt>
                <c:pt idx="2552">
                  <c:v>0.72296296296296303</c:v>
                </c:pt>
                <c:pt idx="2553">
                  <c:v>0.72297453703703696</c:v>
                </c:pt>
                <c:pt idx="2554">
                  <c:v>0.72298611111111111</c:v>
                </c:pt>
                <c:pt idx="2555">
                  <c:v>0.72299768518518526</c:v>
                </c:pt>
                <c:pt idx="2556">
                  <c:v>0.7230092592592593</c:v>
                </c:pt>
                <c:pt idx="2557">
                  <c:v>0.72302083333333333</c:v>
                </c:pt>
                <c:pt idx="2558">
                  <c:v>0.72303240740740737</c:v>
                </c:pt>
                <c:pt idx="2559">
                  <c:v>0.72304398148148152</c:v>
                </c:pt>
                <c:pt idx="2560">
                  <c:v>0.72305555555555545</c:v>
                </c:pt>
                <c:pt idx="2561">
                  <c:v>0.7230671296296296</c:v>
                </c:pt>
                <c:pt idx="2562">
                  <c:v>0.72307870370370375</c:v>
                </c:pt>
                <c:pt idx="2563">
                  <c:v>0.72309027777777779</c:v>
                </c:pt>
                <c:pt idx="2564">
                  <c:v>0.72310185185185183</c:v>
                </c:pt>
                <c:pt idx="2565">
                  <c:v>0.72311342592592587</c:v>
                </c:pt>
                <c:pt idx="2566">
                  <c:v>0.72312500000000002</c:v>
                </c:pt>
                <c:pt idx="2567">
                  <c:v>0.72313657407407417</c:v>
                </c:pt>
                <c:pt idx="2568">
                  <c:v>0.7231481481481481</c:v>
                </c:pt>
                <c:pt idx="2569">
                  <c:v>0.72315972222222225</c:v>
                </c:pt>
                <c:pt idx="2570">
                  <c:v>0.72317129629629628</c:v>
                </c:pt>
                <c:pt idx="2571">
                  <c:v>0.72318287037037043</c:v>
                </c:pt>
                <c:pt idx="2572">
                  <c:v>0.72319444444444436</c:v>
                </c:pt>
                <c:pt idx="2573">
                  <c:v>0.72320601851851851</c:v>
                </c:pt>
                <c:pt idx="2574">
                  <c:v>0.72321759259259266</c:v>
                </c:pt>
                <c:pt idx="2575">
                  <c:v>0.7232291666666667</c:v>
                </c:pt>
                <c:pt idx="2576">
                  <c:v>0.72324074074074074</c:v>
                </c:pt>
                <c:pt idx="2577">
                  <c:v>0.72325231481481478</c:v>
                </c:pt>
                <c:pt idx="2578">
                  <c:v>0.72326388888888893</c:v>
                </c:pt>
                <c:pt idx="2579">
                  <c:v>0.72327546296296286</c:v>
                </c:pt>
                <c:pt idx="2580">
                  <c:v>0.72328703703703701</c:v>
                </c:pt>
                <c:pt idx="2581">
                  <c:v>0.72329861111111116</c:v>
                </c:pt>
                <c:pt idx="2582">
                  <c:v>0.72331018518518519</c:v>
                </c:pt>
                <c:pt idx="2583">
                  <c:v>0.72332175925925923</c:v>
                </c:pt>
                <c:pt idx="2584">
                  <c:v>0.72333333333333327</c:v>
                </c:pt>
              </c:numCache>
            </c:numRef>
          </c:cat>
          <c:val>
            <c:numRef>
              <c:f>'[16.03.15_eve_road_headingley.xlsx]16.03.15_eve_road_headingley'!$C$15:$C$2599</c:f>
              <c:numCache>
                <c:formatCode>General</c:formatCode>
                <c:ptCount val="2585"/>
                <c:pt idx="0">
                  <c:v>6768</c:v>
                </c:pt>
                <c:pt idx="1">
                  <c:v>6774</c:v>
                </c:pt>
                <c:pt idx="2">
                  <c:v>6815</c:v>
                </c:pt>
                <c:pt idx="3">
                  <c:v>6810</c:v>
                </c:pt>
                <c:pt idx="4">
                  <c:v>6736</c:v>
                </c:pt>
                <c:pt idx="5">
                  <c:v>6791</c:v>
                </c:pt>
                <c:pt idx="6">
                  <c:v>6802</c:v>
                </c:pt>
                <c:pt idx="7">
                  <c:v>6658</c:v>
                </c:pt>
                <c:pt idx="8">
                  <c:v>6802</c:v>
                </c:pt>
                <c:pt idx="9">
                  <c:v>6613</c:v>
                </c:pt>
                <c:pt idx="10">
                  <c:v>6755</c:v>
                </c:pt>
                <c:pt idx="11">
                  <c:v>6751</c:v>
                </c:pt>
                <c:pt idx="12">
                  <c:v>6730</c:v>
                </c:pt>
                <c:pt idx="13">
                  <c:v>6734</c:v>
                </c:pt>
                <c:pt idx="14">
                  <c:v>6675</c:v>
                </c:pt>
                <c:pt idx="15">
                  <c:v>6834</c:v>
                </c:pt>
                <c:pt idx="16">
                  <c:v>6987</c:v>
                </c:pt>
                <c:pt idx="17">
                  <c:v>6949</c:v>
                </c:pt>
                <c:pt idx="18">
                  <c:v>6834</c:v>
                </c:pt>
                <c:pt idx="19">
                  <c:v>6820</c:v>
                </c:pt>
                <c:pt idx="20">
                  <c:v>6813</c:v>
                </c:pt>
                <c:pt idx="21">
                  <c:v>6886</c:v>
                </c:pt>
                <c:pt idx="22">
                  <c:v>6800</c:v>
                </c:pt>
                <c:pt idx="23">
                  <c:v>6768</c:v>
                </c:pt>
                <c:pt idx="24">
                  <c:v>6717</c:v>
                </c:pt>
                <c:pt idx="25">
                  <c:v>6447</c:v>
                </c:pt>
                <c:pt idx="26">
                  <c:v>6497</c:v>
                </c:pt>
                <c:pt idx="27">
                  <c:v>6460</c:v>
                </c:pt>
                <c:pt idx="28">
                  <c:v>6388</c:v>
                </c:pt>
                <c:pt idx="29">
                  <c:v>6448</c:v>
                </c:pt>
                <c:pt idx="30">
                  <c:v>6410</c:v>
                </c:pt>
                <c:pt idx="31">
                  <c:v>6414</c:v>
                </c:pt>
                <c:pt idx="32">
                  <c:v>6368</c:v>
                </c:pt>
                <c:pt idx="33">
                  <c:v>6209</c:v>
                </c:pt>
                <c:pt idx="34">
                  <c:v>5834</c:v>
                </c:pt>
                <c:pt idx="35">
                  <c:v>5812</c:v>
                </c:pt>
                <c:pt idx="36">
                  <c:v>5845</c:v>
                </c:pt>
                <c:pt idx="37">
                  <c:v>5691</c:v>
                </c:pt>
                <c:pt idx="38">
                  <c:v>5552</c:v>
                </c:pt>
                <c:pt idx="39">
                  <c:v>5705</c:v>
                </c:pt>
                <c:pt idx="40">
                  <c:v>5578</c:v>
                </c:pt>
                <c:pt idx="41">
                  <c:v>5730</c:v>
                </c:pt>
                <c:pt idx="42">
                  <c:v>5821</c:v>
                </c:pt>
                <c:pt idx="43">
                  <c:v>5659</c:v>
                </c:pt>
                <c:pt idx="44">
                  <c:v>5855</c:v>
                </c:pt>
                <c:pt idx="45">
                  <c:v>5875</c:v>
                </c:pt>
                <c:pt idx="46">
                  <c:v>5775</c:v>
                </c:pt>
                <c:pt idx="47">
                  <c:v>5421</c:v>
                </c:pt>
                <c:pt idx="48">
                  <c:v>5305</c:v>
                </c:pt>
                <c:pt idx="49">
                  <c:v>5188</c:v>
                </c:pt>
                <c:pt idx="50">
                  <c:v>5148</c:v>
                </c:pt>
                <c:pt idx="51">
                  <c:v>5057</c:v>
                </c:pt>
                <c:pt idx="52">
                  <c:v>5132</c:v>
                </c:pt>
                <c:pt idx="53">
                  <c:v>5169</c:v>
                </c:pt>
                <c:pt idx="54">
                  <c:v>5012</c:v>
                </c:pt>
                <c:pt idx="55">
                  <c:v>5130</c:v>
                </c:pt>
                <c:pt idx="56">
                  <c:v>5137</c:v>
                </c:pt>
                <c:pt idx="57">
                  <c:v>5014</c:v>
                </c:pt>
                <c:pt idx="58">
                  <c:v>5057</c:v>
                </c:pt>
                <c:pt idx="59">
                  <c:v>5079</c:v>
                </c:pt>
                <c:pt idx="60">
                  <c:v>4956</c:v>
                </c:pt>
                <c:pt idx="61">
                  <c:v>5185</c:v>
                </c:pt>
                <c:pt idx="62">
                  <c:v>5126</c:v>
                </c:pt>
                <c:pt idx="63">
                  <c:v>5059</c:v>
                </c:pt>
                <c:pt idx="64">
                  <c:v>5258</c:v>
                </c:pt>
                <c:pt idx="65">
                  <c:v>5207</c:v>
                </c:pt>
                <c:pt idx="66">
                  <c:v>5302</c:v>
                </c:pt>
                <c:pt idx="67">
                  <c:v>5179</c:v>
                </c:pt>
                <c:pt idx="68">
                  <c:v>5087</c:v>
                </c:pt>
                <c:pt idx="69">
                  <c:v>5063</c:v>
                </c:pt>
                <c:pt idx="70">
                  <c:v>5081</c:v>
                </c:pt>
                <c:pt idx="71">
                  <c:v>5085</c:v>
                </c:pt>
                <c:pt idx="72">
                  <c:v>5159</c:v>
                </c:pt>
                <c:pt idx="73">
                  <c:v>5176</c:v>
                </c:pt>
                <c:pt idx="74">
                  <c:v>5662</c:v>
                </c:pt>
                <c:pt idx="75">
                  <c:v>5810</c:v>
                </c:pt>
                <c:pt idx="76">
                  <c:v>6092</c:v>
                </c:pt>
                <c:pt idx="77">
                  <c:v>6292</c:v>
                </c:pt>
                <c:pt idx="78">
                  <c:v>6550</c:v>
                </c:pt>
                <c:pt idx="79">
                  <c:v>6658</c:v>
                </c:pt>
                <c:pt idx="80">
                  <c:v>6717</c:v>
                </c:pt>
                <c:pt idx="81">
                  <c:v>6710</c:v>
                </c:pt>
                <c:pt idx="82">
                  <c:v>6331</c:v>
                </c:pt>
                <c:pt idx="83">
                  <c:v>6015</c:v>
                </c:pt>
                <c:pt idx="84">
                  <c:v>6079</c:v>
                </c:pt>
                <c:pt idx="85">
                  <c:v>6125</c:v>
                </c:pt>
                <c:pt idx="86">
                  <c:v>6123</c:v>
                </c:pt>
                <c:pt idx="87">
                  <c:v>6233</c:v>
                </c:pt>
                <c:pt idx="88">
                  <c:v>6398</c:v>
                </c:pt>
                <c:pt idx="89">
                  <c:v>6388</c:v>
                </c:pt>
                <c:pt idx="90">
                  <c:v>6328</c:v>
                </c:pt>
                <c:pt idx="91">
                  <c:v>6377</c:v>
                </c:pt>
                <c:pt idx="92">
                  <c:v>6328</c:v>
                </c:pt>
                <c:pt idx="93">
                  <c:v>6388</c:v>
                </c:pt>
                <c:pt idx="94">
                  <c:v>6368</c:v>
                </c:pt>
                <c:pt idx="95">
                  <c:v>6296</c:v>
                </c:pt>
                <c:pt idx="96">
                  <c:v>6312</c:v>
                </c:pt>
                <c:pt idx="97">
                  <c:v>6331</c:v>
                </c:pt>
                <c:pt idx="98">
                  <c:v>6215</c:v>
                </c:pt>
                <c:pt idx="99">
                  <c:v>5983</c:v>
                </c:pt>
                <c:pt idx="100">
                  <c:v>5795</c:v>
                </c:pt>
                <c:pt idx="101">
                  <c:v>6327</c:v>
                </c:pt>
                <c:pt idx="102">
                  <c:v>6219</c:v>
                </c:pt>
                <c:pt idx="103">
                  <c:v>6126</c:v>
                </c:pt>
                <c:pt idx="104">
                  <c:v>6399</c:v>
                </c:pt>
                <c:pt idx="105">
                  <c:v>6339</c:v>
                </c:pt>
                <c:pt idx="106">
                  <c:v>6319</c:v>
                </c:pt>
                <c:pt idx="107">
                  <c:v>6377</c:v>
                </c:pt>
                <c:pt idx="108">
                  <c:v>6231</c:v>
                </c:pt>
                <c:pt idx="109">
                  <c:v>6197</c:v>
                </c:pt>
                <c:pt idx="110">
                  <c:v>6174</c:v>
                </c:pt>
                <c:pt idx="111">
                  <c:v>6229</c:v>
                </c:pt>
                <c:pt idx="112">
                  <c:v>6177</c:v>
                </c:pt>
                <c:pt idx="113">
                  <c:v>6177</c:v>
                </c:pt>
                <c:pt idx="114">
                  <c:v>6134</c:v>
                </c:pt>
                <c:pt idx="115">
                  <c:v>6146</c:v>
                </c:pt>
                <c:pt idx="116">
                  <c:v>6122</c:v>
                </c:pt>
                <c:pt idx="117">
                  <c:v>6061</c:v>
                </c:pt>
                <c:pt idx="118">
                  <c:v>5864</c:v>
                </c:pt>
                <c:pt idx="119">
                  <c:v>5685</c:v>
                </c:pt>
                <c:pt idx="120">
                  <c:v>5504</c:v>
                </c:pt>
                <c:pt idx="121">
                  <c:v>5561</c:v>
                </c:pt>
                <c:pt idx="122">
                  <c:v>5706</c:v>
                </c:pt>
                <c:pt idx="123">
                  <c:v>5649</c:v>
                </c:pt>
                <c:pt idx="124">
                  <c:v>5674</c:v>
                </c:pt>
                <c:pt idx="125">
                  <c:v>5730</c:v>
                </c:pt>
                <c:pt idx="126">
                  <c:v>5586</c:v>
                </c:pt>
                <c:pt idx="127">
                  <c:v>5616</c:v>
                </c:pt>
                <c:pt idx="128">
                  <c:v>5771</c:v>
                </c:pt>
                <c:pt idx="129">
                  <c:v>5803</c:v>
                </c:pt>
                <c:pt idx="130">
                  <c:v>5723</c:v>
                </c:pt>
                <c:pt idx="131">
                  <c:v>5604</c:v>
                </c:pt>
                <c:pt idx="132">
                  <c:v>5730</c:v>
                </c:pt>
                <c:pt idx="133">
                  <c:v>5657</c:v>
                </c:pt>
                <c:pt idx="134">
                  <c:v>5600</c:v>
                </c:pt>
                <c:pt idx="135">
                  <c:v>5490</c:v>
                </c:pt>
                <c:pt idx="136">
                  <c:v>5764</c:v>
                </c:pt>
                <c:pt idx="137">
                  <c:v>5671</c:v>
                </c:pt>
                <c:pt idx="138">
                  <c:v>5765</c:v>
                </c:pt>
                <c:pt idx="139">
                  <c:v>5851</c:v>
                </c:pt>
                <c:pt idx="140">
                  <c:v>5897</c:v>
                </c:pt>
                <c:pt idx="141">
                  <c:v>5922</c:v>
                </c:pt>
                <c:pt idx="142">
                  <c:v>6877</c:v>
                </c:pt>
                <c:pt idx="143">
                  <c:v>6892</c:v>
                </c:pt>
                <c:pt idx="144">
                  <c:v>6535</c:v>
                </c:pt>
                <c:pt idx="145">
                  <c:v>6243</c:v>
                </c:pt>
                <c:pt idx="146">
                  <c:v>5861</c:v>
                </c:pt>
                <c:pt idx="147">
                  <c:v>5774</c:v>
                </c:pt>
                <c:pt idx="148">
                  <c:v>5878</c:v>
                </c:pt>
                <c:pt idx="149">
                  <c:v>6304</c:v>
                </c:pt>
                <c:pt idx="150">
                  <c:v>6501</c:v>
                </c:pt>
                <c:pt idx="151">
                  <c:v>6441</c:v>
                </c:pt>
                <c:pt idx="152">
                  <c:v>6406</c:v>
                </c:pt>
                <c:pt idx="153">
                  <c:v>6457</c:v>
                </c:pt>
                <c:pt idx="154">
                  <c:v>6317</c:v>
                </c:pt>
                <c:pt idx="155">
                  <c:v>6502</c:v>
                </c:pt>
                <c:pt idx="156">
                  <c:v>6240</c:v>
                </c:pt>
                <c:pt idx="157">
                  <c:v>6411</c:v>
                </c:pt>
                <c:pt idx="158">
                  <c:v>6353</c:v>
                </c:pt>
                <c:pt idx="159">
                  <c:v>6451</c:v>
                </c:pt>
                <c:pt idx="160">
                  <c:v>6316</c:v>
                </c:pt>
                <c:pt idx="161">
                  <c:v>6374</c:v>
                </c:pt>
                <c:pt idx="162">
                  <c:v>6287</c:v>
                </c:pt>
                <c:pt idx="163">
                  <c:v>6637</c:v>
                </c:pt>
                <c:pt idx="164">
                  <c:v>6470</c:v>
                </c:pt>
                <c:pt idx="165">
                  <c:v>6430</c:v>
                </c:pt>
                <c:pt idx="166">
                  <c:v>6666</c:v>
                </c:pt>
                <c:pt idx="167">
                  <c:v>6668</c:v>
                </c:pt>
                <c:pt idx="168">
                  <c:v>6441</c:v>
                </c:pt>
                <c:pt idx="169">
                  <c:v>6206</c:v>
                </c:pt>
                <c:pt idx="170">
                  <c:v>6336</c:v>
                </c:pt>
                <c:pt idx="171">
                  <c:v>6172</c:v>
                </c:pt>
                <c:pt idx="172">
                  <c:v>6241</c:v>
                </c:pt>
                <c:pt idx="173">
                  <c:v>6513</c:v>
                </c:pt>
                <c:pt idx="174">
                  <c:v>6530</c:v>
                </c:pt>
                <c:pt idx="175">
                  <c:v>6270</c:v>
                </c:pt>
                <c:pt idx="176">
                  <c:v>6287</c:v>
                </c:pt>
                <c:pt idx="177">
                  <c:v>6456</c:v>
                </c:pt>
                <c:pt idx="178">
                  <c:v>6368</c:v>
                </c:pt>
                <c:pt idx="179">
                  <c:v>6131</c:v>
                </c:pt>
                <c:pt idx="180">
                  <c:v>5939</c:v>
                </c:pt>
                <c:pt idx="181">
                  <c:v>6331</c:v>
                </c:pt>
                <c:pt idx="182">
                  <c:v>6126</c:v>
                </c:pt>
                <c:pt idx="183">
                  <c:v>6050</c:v>
                </c:pt>
                <c:pt idx="184">
                  <c:v>6059</c:v>
                </c:pt>
                <c:pt idx="185">
                  <c:v>6059</c:v>
                </c:pt>
                <c:pt idx="186">
                  <c:v>5865</c:v>
                </c:pt>
                <c:pt idx="187">
                  <c:v>5882</c:v>
                </c:pt>
                <c:pt idx="188">
                  <c:v>6045</c:v>
                </c:pt>
                <c:pt idx="189">
                  <c:v>6007</c:v>
                </c:pt>
                <c:pt idx="190">
                  <c:v>5864</c:v>
                </c:pt>
                <c:pt idx="191">
                  <c:v>6067</c:v>
                </c:pt>
                <c:pt idx="192">
                  <c:v>6088</c:v>
                </c:pt>
                <c:pt idx="193">
                  <c:v>6038</c:v>
                </c:pt>
                <c:pt idx="194">
                  <c:v>6079</c:v>
                </c:pt>
                <c:pt idx="195">
                  <c:v>5885</c:v>
                </c:pt>
                <c:pt idx="196">
                  <c:v>5891</c:v>
                </c:pt>
                <c:pt idx="197">
                  <c:v>5937</c:v>
                </c:pt>
                <c:pt idx="198">
                  <c:v>5947</c:v>
                </c:pt>
                <c:pt idx="199">
                  <c:v>5711</c:v>
                </c:pt>
                <c:pt idx="200">
                  <c:v>5864</c:v>
                </c:pt>
                <c:pt idx="201">
                  <c:v>5905</c:v>
                </c:pt>
                <c:pt idx="202">
                  <c:v>5893</c:v>
                </c:pt>
                <c:pt idx="203">
                  <c:v>5737</c:v>
                </c:pt>
                <c:pt idx="204">
                  <c:v>5751</c:v>
                </c:pt>
                <c:pt idx="205">
                  <c:v>5753</c:v>
                </c:pt>
                <c:pt idx="206">
                  <c:v>5710</c:v>
                </c:pt>
                <c:pt idx="207">
                  <c:v>5743</c:v>
                </c:pt>
                <c:pt idx="208">
                  <c:v>5736</c:v>
                </c:pt>
                <c:pt idx="209">
                  <c:v>5870</c:v>
                </c:pt>
                <c:pt idx="210">
                  <c:v>5758</c:v>
                </c:pt>
                <c:pt idx="211">
                  <c:v>5847</c:v>
                </c:pt>
                <c:pt idx="212">
                  <c:v>5851</c:v>
                </c:pt>
                <c:pt idx="213">
                  <c:v>5634</c:v>
                </c:pt>
                <c:pt idx="214">
                  <c:v>5750</c:v>
                </c:pt>
                <c:pt idx="215">
                  <c:v>5645</c:v>
                </c:pt>
                <c:pt idx="216">
                  <c:v>5740</c:v>
                </c:pt>
                <c:pt idx="217">
                  <c:v>5623</c:v>
                </c:pt>
                <c:pt idx="218">
                  <c:v>5626</c:v>
                </c:pt>
                <c:pt idx="219">
                  <c:v>5717</c:v>
                </c:pt>
                <c:pt idx="220">
                  <c:v>5699</c:v>
                </c:pt>
                <c:pt idx="221">
                  <c:v>5746</c:v>
                </c:pt>
                <c:pt idx="222">
                  <c:v>5622</c:v>
                </c:pt>
                <c:pt idx="223">
                  <c:v>5671</c:v>
                </c:pt>
                <c:pt idx="224">
                  <c:v>5754</c:v>
                </c:pt>
                <c:pt idx="225">
                  <c:v>5710</c:v>
                </c:pt>
                <c:pt idx="226">
                  <c:v>5782</c:v>
                </c:pt>
                <c:pt idx="227">
                  <c:v>5823</c:v>
                </c:pt>
                <c:pt idx="228">
                  <c:v>5461</c:v>
                </c:pt>
                <c:pt idx="229">
                  <c:v>5448</c:v>
                </c:pt>
                <c:pt idx="230">
                  <c:v>5513</c:v>
                </c:pt>
                <c:pt idx="231">
                  <c:v>5341</c:v>
                </c:pt>
                <c:pt idx="232">
                  <c:v>5423</c:v>
                </c:pt>
                <c:pt idx="233">
                  <c:v>5525</c:v>
                </c:pt>
                <c:pt idx="234">
                  <c:v>5474</c:v>
                </c:pt>
                <c:pt idx="235">
                  <c:v>5399</c:v>
                </c:pt>
                <c:pt idx="236">
                  <c:v>5477</c:v>
                </c:pt>
                <c:pt idx="237">
                  <c:v>5554</c:v>
                </c:pt>
                <c:pt idx="238">
                  <c:v>5472</c:v>
                </c:pt>
                <c:pt idx="239">
                  <c:v>5413</c:v>
                </c:pt>
                <c:pt idx="240">
                  <c:v>5554</c:v>
                </c:pt>
                <c:pt idx="241">
                  <c:v>5537</c:v>
                </c:pt>
                <c:pt idx="242">
                  <c:v>5566</c:v>
                </c:pt>
                <c:pt idx="243">
                  <c:v>5587</c:v>
                </c:pt>
                <c:pt idx="244">
                  <c:v>5578</c:v>
                </c:pt>
                <c:pt idx="245">
                  <c:v>5565</c:v>
                </c:pt>
                <c:pt idx="246">
                  <c:v>5487</c:v>
                </c:pt>
                <c:pt idx="247">
                  <c:v>5440</c:v>
                </c:pt>
                <c:pt idx="248">
                  <c:v>5569</c:v>
                </c:pt>
                <c:pt idx="249">
                  <c:v>5549</c:v>
                </c:pt>
                <c:pt idx="250">
                  <c:v>5419</c:v>
                </c:pt>
                <c:pt idx="251">
                  <c:v>5545</c:v>
                </c:pt>
                <c:pt idx="252">
                  <c:v>5391</c:v>
                </c:pt>
                <c:pt idx="253">
                  <c:v>5467</c:v>
                </c:pt>
                <c:pt idx="254">
                  <c:v>5511</c:v>
                </c:pt>
                <c:pt idx="255">
                  <c:v>5408</c:v>
                </c:pt>
                <c:pt idx="256">
                  <c:v>5551</c:v>
                </c:pt>
                <c:pt idx="257">
                  <c:v>5716</c:v>
                </c:pt>
                <c:pt idx="258">
                  <c:v>5808</c:v>
                </c:pt>
                <c:pt idx="259">
                  <c:v>5541</c:v>
                </c:pt>
                <c:pt idx="260">
                  <c:v>5560</c:v>
                </c:pt>
                <c:pt idx="261">
                  <c:v>5549</c:v>
                </c:pt>
                <c:pt idx="262">
                  <c:v>5905</c:v>
                </c:pt>
                <c:pt idx="263">
                  <c:v>6107</c:v>
                </c:pt>
                <c:pt idx="264">
                  <c:v>5871</c:v>
                </c:pt>
                <c:pt idx="265">
                  <c:v>5952</c:v>
                </c:pt>
                <c:pt idx="266">
                  <c:v>6126</c:v>
                </c:pt>
                <c:pt idx="267">
                  <c:v>6230</c:v>
                </c:pt>
                <c:pt idx="268">
                  <c:v>6319</c:v>
                </c:pt>
                <c:pt idx="269">
                  <c:v>6399</c:v>
                </c:pt>
                <c:pt idx="270">
                  <c:v>6587</c:v>
                </c:pt>
                <c:pt idx="271">
                  <c:v>6756</c:v>
                </c:pt>
                <c:pt idx="272">
                  <c:v>5950</c:v>
                </c:pt>
                <c:pt idx="273">
                  <c:v>6274</c:v>
                </c:pt>
                <c:pt idx="274">
                  <c:v>7453</c:v>
                </c:pt>
                <c:pt idx="275">
                  <c:v>7974</c:v>
                </c:pt>
                <c:pt idx="276">
                  <c:v>8107</c:v>
                </c:pt>
                <c:pt idx="277">
                  <c:v>8396</c:v>
                </c:pt>
                <c:pt idx="278">
                  <c:v>8504</c:v>
                </c:pt>
                <c:pt idx="279">
                  <c:v>9185</c:v>
                </c:pt>
                <c:pt idx="280">
                  <c:v>10542</c:v>
                </c:pt>
                <c:pt idx="281">
                  <c:v>8403</c:v>
                </c:pt>
                <c:pt idx="282">
                  <c:v>6837</c:v>
                </c:pt>
                <c:pt idx="283">
                  <c:v>6704</c:v>
                </c:pt>
                <c:pt idx="284">
                  <c:v>6773</c:v>
                </c:pt>
                <c:pt idx="285">
                  <c:v>7598</c:v>
                </c:pt>
                <c:pt idx="286">
                  <c:v>22936</c:v>
                </c:pt>
                <c:pt idx="287">
                  <c:v>27898</c:v>
                </c:pt>
                <c:pt idx="288">
                  <c:v>22132</c:v>
                </c:pt>
                <c:pt idx="289">
                  <c:v>21113</c:v>
                </c:pt>
                <c:pt idx="290">
                  <c:v>18646</c:v>
                </c:pt>
                <c:pt idx="291">
                  <c:v>19194</c:v>
                </c:pt>
                <c:pt idx="292">
                  <c:v>20422</c:v>
                </c:pt>
                <c:pt idx="293">
                  <c:v>25702</c:v>
                </c:pt>
                <c:pt idx="294">
                  <c:v>25040</c:v>
                </c:pt>
                <c:pt idx="295">
                  <c:v>32178</c:v>
                </c:pt>
                <c:pt idx="296">
                  <c:v>63713</c:v>
                </c:pt>
                <c:pt idx="297">
                  <c:v>25216</c:v>
                </c:pt>
                <c:pt idx="298">
                  <c:v>13533</c:v>
                </c:pt>
                <c:pt idx="299">
                  <c:v>8266</c:v>
                </c:pt>
                <c:pt idx="300">
                  <c:v>13753</c:v>
                </c:pt>
                <c:pt idx="301">
                  <c:v>16142</c:v>
                </c:pt>
                <c:pt idx="302">
                  <c:v>14175</c:v>
                </c:pt>
                <c:pt idx="303">
                  <c:v>11892</c:v>
                </c:pt>
                <c:pt idx="304">
                  <c:v>8032</c:v>
                </c:pt>
                <c:pt idx="305">
                  <c:v>6507</c:v>
                </c:pt>
                <c:pt idx="306">
                  <c:v>6009</c:v>
                </c:pt>
                <c:pt idx="307">
                  <c:v>6052</c:v>
                </c:pt>
                <c:pt idx="308">
                  <c:v>6785</c:v>
                </c:pt>
                <c:pt idx="309">
                  <c:v>11764</c:v>
                </c:pt>
                <c:pt idx="310">
                  <c:v>13153</c:v>
                </c:pt>
                <c:pt idx="311">
                  <c:v>11252</c:v>
                </c:pt>
                <c:pt idx="312">
                  <c:v>10427</c:v>
                </c:pt>
                <c:pt idx="313">
                  <c:v>10296</c:v>
                </c:pt>
                <c:pt idx="314">
                  <c:v>8817</c:v>
                </c:pt>
                <c:pt idx="315">
                  <c:v>8644</c:v>
                </c:pt>
                <c:pt idx="316">
                  <c:v>8732</c:v>
                </c:pt>
                <c:pt idx="317">
                  <c:v>8372</c:v>
                </c:pt>
                <c:pt idx="318">
                  <c:v>8651</c:v>
                </c:pt>
                <c:pt idx="319">
                  <c:v>10228</c:v>
                </c:pt>
                <c:pt idx="320">
                  <c:v>8023</c:v>
                </c:pt>
                <c:pt idx="321">
                  <c:v>6218</c:v>
                </c:pt>
                <c:pt idx="322">
                  <c:v>5354</c:v>
                </c:pt>
                <c:pt idx="323">
                  <c:v>5598</c:v>
                </c:pt>
                <c:pt idx="324">
                  <c:v>5966</c:v>
                </c:pt>
                <c:pt idx="325">
                  <c:v>6441</c:v>
                </c:pt>
                <c:pt idx="326">
                  <c:v>6103</c:v>
                </c:pt>
                <c:pt idx="327">
                  <c:v>6524</c:v>
                </c:pt>
                <c:pt idx="328">
                  <c:v>7666</c:v>
                </c:pt>
                <c:pt idx="329">
                  <c:v>10239</c:v>
                </c:pt>
                <c:pt idx="330">
                  <c:v>6800</c:v>
                </c:pt>
                <c:pt idx="331">
                  <c:v>5577</c:v>
                </c:pt>
                <c:pt idx="332">
                  <c:v>5272</c:v>
                </c:pt>
                <c:pt idx="333">
                  <c:v>5081</c:v>
                </c:pt>
                <c:pt idx="334">
                  <c:v>5312</c:v>
                </c:pt>
                <c:pt idx="335">
                  <c:v>7145</c:v>
                </c:pt>
                <c:pt idx="336">
                  <c:v>36872</c:v>
                </c:pt>
                <c:pt idx="337">
                  <c:v>38157</c:v>
                </c:pt>
                <c:pt idx="338">
                  <c:v>34927</c:v>
                </c:pt>
                <c:pt idx="339">
                  <c:v>33777</c:v>
                </c:pt>
                <c:pt idx="340">
                  <c:v>33920</c:v>
                </c:pt>
                <c:pt idx="341">
                  <c:v>40004</c:v>
                </c:pt>
                <c:pt idx="342">
                  <c:v>43949</c:v>
                </c:pt>
                <c:pt idx="343">
                  <c:v>46031</c:v>
                </c:pt>
                <c:pt idx="344">
                  <c:v>44664</c:v>
                </c:pt>
                <c:pt idx="345">
                  <c:v>50503</c:v>
                </c:pt>
                <c:pt idx="346">
                  <c:v>41972</c:v>
                </c:pt>
                <c:pt idx="347">
                  <c:v>43736</c:v>
                </c:pt>
                <c:pt idx="348">
                  <c:v>39308</c:v>
                </c:pt>
                <c:pt idx="349">
                  <c:v>35413</c:v>
                </c:pt>
                <c:pt idx="350">
                  <c:v>34177</c:v>
                </c:pt>
                <c:pt idx="351">
                  <c:v>31370</c:v>
                </c:pt>
                <c:pt idx="352">
                  <c:v>38093</c:v>
                </c:pt>
                <c:pt idx="353">
                  <c:v>37992</c:v>
                </c:pt>
                <c:pt idx="354">
                  <c:v>40356</c:v>
                </c:pt>
                <c:pt idx="355">
                  <c:v>34613</c:v>
                </c:pt>
                <c:pt idx="356">
                  <c:v>46688</c:v>
                </c:pt>
                <c:pt idx="357">
                  <c:v>48958</c:v>
                </c:pt>
                <c:pt idx="358">
                  <c:v>45988</c:v>
                </c:pt>
                <c:pt idx="359">
                  <c:v>45339</c:v>
                </c:pt>
                <c:pt idx="360">
                  <c:v>44233</c:v>
                </c:pt>
                <c:pt idx="361">
                  <c:v>38436</c:v>
                </c:pt>
                <c:pt idx="362">
                  <c:v>33254</c:v>
                </c:pt>
                <c:pt idx="363">
                  <c:v>45151</c:v>
                </c:pt>
                <c:pt idx="364">
                  <c:v>54107</c:v>
                </c:pt>
                <c:pt idx="365">
                  <c:v>46736</c:v>
                </c:pt>
                <c:pt idx="366">
                  <c:v>44493</c:v>
                </c:pt>
                <c:pt idx="367">
                  <c:v>72368</c:v>
                </c:pt>
                <c:pt idx="368">
                  <c:v>83308</c:v>
                </c:pt>
                <c:pt idx="369">
                  <c:v>97693</c:v>
                </c:pt>
                <c:pt idx="370">
                  <c:v>105274</c:v>
                </c:pt>
                <c:pt idx="371">
                  <c:v>105565</c:v>
                </c:pt>
                <c:pt idx="372">
                  <c:v>117069</c:v>
                </c:pt>
                <c:pt idx="373">
                  <c:v>81634</c:v>
                </c:pt>
                <c:pt idx="374">
                  <c:v>48637</c:v>
                </c:pt>
                <c:pt idx="375">
                  <c:v>30061</c:v>
                </c:pt>
                <c:pt idx="376">
                  <c:v>47277</c:v>
                </c:pt>
                <c:pt idx="377">
                  <c:v>78766</c:v>
                </c:pt>
                <c:pt idx="378">
                  <c:v>86697</c:v>
                </c:pt>
                <c:pt idx="379">
                  <c:v>104896</c:v>
                </c:pt>
                <c:pt idx="380">
                  <c:v>99629</c:v>
                </c:pt>
                <c:pt idx="381">
                  <c:v>91531</c:v>
                </c:pt>
                <c:pt idx="382">
                  <c:v>87946</c:v>
                </c:pt>
                <c:pt idx="383">
                  <c:v>80165</c:v>
                </c:pt>
                <c:pt idx="384">
                  <c:v>78779</c:v>
                </c:pt>
                <c:pt idx="385">
                  <c:v>98443</c:v>
                </c:pt>
                <c:pt idx="386">
                  <c:v>73100</c:v>
                </c:pt>
                <c:pt idx="387">
                  <c:v>84578</c:v>
                </c:pt>
                <c:pt idx="388">
                  <c:v>83244</c:v>
                </c:pt>
                <c:pt idx="389">
                  <c:v>73980</c:v>
                </c:pt>
                <c:pt idx="390">
                  <c:v>93487</c:v>
                </c:pt>
                <c:pt idx="391">
                  <c:v>107775</c:v>
                </c:pt>
                <c:pt idx="392">
                  <c:v>112986</c:v>
                </c:pt>
                <c:pt idx="393">
                  <c:v>110125</c:v>
                </c:pt>
                <c:pt idx="394">
                  <c:v>108681</c:v>
                </c:pt>
                <c:pt idx="395">
                  <c:v>104003</c:v>
                </c:pt>
                <c:pt idx="396">
                  <c:v>91621</c:v>
                </c:pt>
                <c:pt idx="397">
                  <c:v>81904</c:v>
                </c:pt>
                <c:pt idx="398">
                  <c:v>62806</c:v>
                </c:pt>
                <c:pt idx="399">
                  <c:v>61727</c:v>
                </c:pt>
                <c:pt idx="400">
                  <c:v>59251</c:v>
                </c:pt>
                <c:pt idx="401">
                  <c:v>61921</c:v>
                </c:pt>
                <c:pt idx="402">
                  <c:v>77584</c:v>
                </c:pt>
                <c:pt idx="403">
                  <c:v>75958</c:v>
                </c:pt>
                <c:pt idx="404">
                  <c:v>88699</c:v>
                </c:pt>
                <c:pt idx="405">
                  <c:v>87220</c:v>
                </c:pt>
                <c:pt idx="406">
                  <c:v>84227</c:v>
                </c:pt>
                <c:pt idx="407">
                  <c:v>78477</c:v>
                </c:pt>
                <c:pt idx="408">
                  <c:v>72070</c:v>
                </c:pt>
                <c:pt idx="409">
                  <c:v>64386</c:v>
                </c:pt>
                <c:pt idx="410">
                  <c:v>39467</c:v>
                </c:pt>
                <c:pt idx="411">
                  <c:v>43984</c:v>
                </c:pt>
                <c:pt idx="412">
                  <c:v>38089</c:v>
                </c:pt>
                <c:pt idx="413">
                  <c:v>40335</c:v>
                </c:pt>
                <c:pt idx="414">
                  <c:v>57040</c:v>
                </c:pt>
                <c:pt idx="415">
                  <c:v>51690</c:v>
                </c:pt>
                <c:pt idx="416">
                  <c:v>42223</c:v>
                </c:pt>
                <c:pt idx="417">
                  <c:v>41591</c:v>
                </c:pt>
                <c:pt idx="418">
                  <c:v>58127</c:v>
                </c:pt>
                <c:pt idx="419">
                  <c:v>40769</c:v>
                </c:pt>
                <c:pt idx="420">
                  <c:v>43440</c:v>
                </c:pt>
                <c:pt idx="421">
                  <c:v>44689</c:v>
                </c:pt>
                <c:pt idx="422">
                  <c:v>45899</c:v>
                </c:pt>
                <c:pt idx="423">
                  <c:v>46684</c:v>
                </c:pt>
                <c:pt idx="424">
                  <c:v>41872</c:v>
                </c:pt>
                <c:pt idx="425">
                  <c:v>37885</c:v>
                </c:pt>
                <c:pt idx="426">
                  <c:v>38064</c:v>
                </c:pt>
                <c:pt idx="427">
                  <c:v>36186</c:v>
                </c:pt>
                <c:pt idx="428">
                  <c:v>38958</c:v>
                </c:pt>
                <c:pt idx="429">
                  <c:v>47444</c:v>
                </c:pt>
                <c:pt idx="430">
                  <c:v>51536</c:v>
                </c:pt>
                <c:pt idx="431">
                  <c:v>48158</c:v>
                </c:pt>
                <c:pt idx="432">
                  <c:v>69864</c:v>
                </c:pt>
                <c:pt idx="433">
                  <c:v>78385</c:v>
                </c:pt>
                <c:pt idx="434">
                  <c:v>90467</c:v>
                </c:pt>
                <c:pt idx="435">
                  <c:v>83740</c:v>
                </c:pt>
                <c:pt idx="436">
                  <c:v>84093</c:v>
                </c:pt>
                <c:pt idx="437">
                  <c:v>79763</c:v>
                </c:pt>
                <c:pt idx="438">
                  <c:v>66930</c:v>
                </c:pt>
                <c:pt idx="439">
                  <c:v>66079</c:v>
                </c:pt>
                <c:pt idx="440">
                  <c:v>70068</c:v>
                </c:pt>
                <c:pt idx="441">
                  <c:v>66333</c:v>
                </c:pt>
                <c:pt idx="442">
                  <c:v>63267</c:v>
                </c:pt>
                <c:pt idx="443">
                  <c:v>55787</c:v>
                </c:pt>
                <c:pt idx="444">
                  <c:v>56014</c:v>
                </c:pt>
                <c:pt idx="445">
                  <c:v>59042</c:v>
                </c:pt>
                <c:pt idx="446">
                  <c:v>64821</c:v>
                </c:pt>
                <c:pt idx="447">
                  <c:v>72370</c:v>
                </c:pt>
                <c:pt idx="448">
                  <c:v>74503</c:v>
                </c:pt>
                <c:pt idx="449">
                  <c:v>76649</c:v>
                </c:pt>
                <c:pt idx="450">
                  <c:v>79094</c:v>
                </c:pt>
                <c:pt idx="451">
                  <c:v>84552</c:v>
                </c:pt>
                <c:pt idx="452">
                  <c:v>90859</c:v>
                </c:pt>
                <c:pt idx="453">
                  <c:v>88654</c:v>
                </c:pt>
                <c:pt idx="454">
                  <c:v>76247</c:v>
                </c:pt>
                <c:pt idx="455">
                  <c:v>69003</c:v>
                </c:pt>
                <c:pt idx="456">
                  <c:v>61105</c:v>
                </c:pt>
                <c:pt idx="457">
                  <c:v>67708</c:v>
                </c:pt>
                <c:pt idx="458">
                  <c:v>76855</c:v>
                </c:pt>
                <c:pt idx="459">
                  <c:v>72824</c:v>
                </c:pt>
                <c:pt idx="460">
                  <c:v>71316</c:v>
                </c:pt>
                <c:pt idx="461">
                  <c:v>65301</c:v>
                </c:pt>
                <c:pt idx="462">
                  <c:v>75133</c:v>
                </c:pt>
                <c:pt idx="463">
                  <c:v>73229</c:v>
                </c:pt>
                <c:pt idx="464">
                  <c:v>72508</c:v>
                </c:pt>
                <c:pt idx="465">
                  <c:v>60954</c:v>
                </c:pt>
                <c:pt idx="466">
                  <c:v>55333</c:v>
                </c:pt>
                <c:pt idx="467">
                  <c:v>39897</c:v>
                </c:pt>
                <c:pt idx="468">
                  <c:v>47314</c:v>
                </c:pt>
                <c:pt idx="469">
                  <c:v>57806</c:v>
                </c:pt>
                <c:pt idx="470">
                  <c:v>53918</c:v>
                </c:pt>
                <c:pt idx="471">
                  <c:v>46549</c:v>
                </c:pt>
                <c:pt idx="472">
                  <c:v>44972</c:v>
                </c:pt>
                <c:pt idx="473">
                  <c:v>45138</c:v>
                </c:pt>
                <c:pt idx="474">
                  <c:v>42882</c:v>
                </c:pt>
                <c:pt idx="475">
                  <c:v>40735</c:v>
                </c:pt>
                <c:pt idx="476">
                  <c:v>43570</c:v>
                </c:pt>
                <c:pt idx="477">
                  <c:v>42074</c:v>
                </c:pt>
                <c:pt idx="478">
                  <c:v>44731</c:v>
                </c:pt>
                <c:pt idx="479">
                  <c:v>42835</c:v>
                </c:pt>
                <c:pt idx="480">
                  <c:v>41030</c:v>
                </c:pt>
                <c:pt idx="481">
                  <c:v>40395</c:v>
                </c:pt>
                <c:pt idx="482">
                  <c:v>46201</c:v>
                </c:pt>
                <c:pt idx="483">
                  <c:v>43234</c:v>
                </c:pt>
                <c:pt idx="484">
                  <c:v>40113</c:v>
                </c:pt>
                <c:pt idx="485">
                  <c:v>41246</c:v>
                </c:pt>
                <c:pt idx="486">
                  <c:v>42402</c:v>
                </c:pt>
                <c:pt idx="487">
                  <c:v>40873</c:v>
                </c:pt>
                <c:pt idx="488">
                  <c:v>39751</c:v>
                </c:pt>
                <c:pt idx="489">
                  <c:v>40949</c:v>
                </c:pt>
                <c:pt idx="490">
                  <c:v>38328</c:v>
                </c:pt>
                <c:pt idx="491">
                  <c:v>40479</c:v>
                </c:pt>
                <c:pt idx="492">
                  <c:v>80816</c:v>
                </c:pt>
                <c:pt idx="493">
                  <c:v>57258</c:v>
                </c:pt>
                <c:pt idx="494">
                  <c:v>47616</c:v>
                </c:pt>
                <c:pt idx="495">
                  <c:v>66753</c:v>
                </c:pt>
                <c:pt idx="496">
                  <c:v>82820</c:v>
                </c:pt>
                <c:pt idx="497">
                  <c:v>59745</c:v>
                </c:pt>
                <c:pt idx="498">
                  <c:v>61646</c:v>
                </c:pt>
                <c:pt idx="499">
                  <c:v>56722</c:v>
                </c:pt>
                <c:pt idx="500">
                  <c:v>60026</c:v>
                </c:pt>
                <c:pt idx="501">
                  <c:v>59899</c:v>
                </c:pt>
                <c:pt idx="502">
                  <c:v>62480</c:v>
                </c:pt>
                <c:pt idx="503">
                  <c:v>64732</c:v>
                </c:pt>
                <c:pt idx="504">
                  <c:v>71134</c:v>
                </c:pt>
                <c:pt idx="505">
                  <c:v>63748</c:v>
                </c:pt>
                <c:pt idx="506">
                  <c:v>60597</c:v>
                </c:pt>
                <c:pt idx="507">
                  <c:v>56189</c:v>
                </c:pt>
                <c:pt idx="508">
                  <c:v>54521</c:v>
                </c:pt>
                <c:pt idx="509">
                  <c:v>54103</c:v>
                </c:pt>
                <c:pt idx="510">
                  <c:v>60680</c:v>
                </c:pt>
                <c:pt idx="511">
                  <c:v>70606</c:v>
                </c:pt>
                <c:pt idx="512">
                  <c:v>61750</c:v>
                </c:pt>
                <c:pt idx="513">
                  <c:v>55960</c:v>
                </c:pt>
                <c:pt idx="514">
                  <c:v>58374</c:v>
                </c:pt>
                <c:pt idx="515">
                  <c:v>63569</c:v>
                </c:pt>
                <c:pt idx="516">
                  <c:v>56007</c:v>
                </c:pt>
                <c:pt idx="517">
                  <c:v>51499</c:v>
                </c:pt>
                <c:pt idx="518">
                  <c:v>48810</c:v>
                </c:pt>
                <c:pt idx="519">
                  <c:v>48009</c:v>
                </c:pt>
                <c:pt idx="520">
                  <c:v>48259</c:v>
                </c:pt>
                <c:pt idx="521">
                  <c:v>48472</c:v>
                </c:pt>
                <c:pt idx="522">
                  <c:v>49132</c:v>
                </c:pt>
                <c:pt idx="523">
                  <c:v>48362</c:v>
                </c:pt>
                <c:pt idx="524">
                  <c:v>48870</c:v>
                </c:pt>
                <c:pt idx="525">
                  <c:v>50321</c:v>
                </c:pt>
                <c:pt idx="526">
                  <c:v>50195</c:v>
                </c:pt>
                <c:pt idx="527">
                  <c:v>49210</c:v>
                </c:pt>
                <c:pt idx="528">
                  <c:v>48708</c:v>
                </c:pt>
                <c:pt idx="529">
                  <c:v>48376</c:v>
                </c:pt>
                <c:pt idx="530">
                  <c:v>48212</c:v>
                </c:pt>
                <c:pt idx="531">
                  <c:v>49094</c:v>
                </c:pt>
                <c:pt idx="532">
                  <c:v>48906</c:v>
                </c:pt>
                <c:pt idx="533">
                  <c:v>48324</c:v>
                </c:pt>
                <c:pt idx="534">
                  <c:v>46102</c:v>
                </c:pt>
                <c:pt idx="535">
                  <c:v>43496</c:v>
                </c:pt>
                <c:pt idx="536">
                  <c:v>41626</c:v>
                </c:pt>
                <c:pt idx="537">
                  <c:v>43589</c:v>
                </c:pt>
                <c:pt idx="538">
                  <c:v>44422</c:v>
                </c:pt>
                <c:pt idx="539">
                  <c:v>43936</c:v>
                </c:pt>
                <c:pt idx="540">
                  <c:v>42540</c:v>
                </c:pt>
                <c:pt idx="541">
                  <c:v>41517</c:v>
                </c:pt>
                <c:pt idx="542">
                  <c:v>38405</c:v>
                </c:pt>
                <c:pt idx="543">
                  <c:v>41014</c:v>
                </c:pt>
                <c:pt idx="544">
                  <c:v>38680</c:v>
                </c:pt>
                <c:pt idx="545">
                  <c:v>38229</c:v>
                </c:pt>
                <c:pt idx="546">
                  <c:v>39969</c:v>
                </c:pt>
                <c:pt idx="547">
                  <c:v>39328</c:v>
                </c:pt>
                <c:pt idx="548">
                  <c:v>40139</c:v>
                </c:pt>
                <c:pt idx="549">
                  <c:v>42342</c:v>
                </c:pt>
                <c:pt idx="550">
                  <c:v>43372</c:v>
                </c:pt>
                <c:pt idx="551">
                  <c:v>44040</c:v>
                </c:pt>
                <c:pt idx="552">
                  <c:v>51201</c:v>
                </c:pt>
                <c:pt idx="553">
                  <c:v>60024</c:v>
                </c:pt>
                <c:pt idx="554">
                  <c:v>53469</c:v>
                </c:pt>
                <c:pt idx="555">
                  <c:v>60955</c:v>
                </c:pt>
                <c:pt idx="556">
                  <c:v>58107</c:v>
                </c:pt>
                <c:pt idx="557">
                  <c:v>57650</c:v>
                </c:pt>
                <c:pt idx="558">
                  <c:v>54200</c:v>
                </c:pt>
                <c:pt idx="559">
                  <c:v>30952</c:v>
                </c:pt>
                <c:pt idx="560">
                  <c:v>27954</c:v>
                </c:pt>
                <c:pt idx="561">
                  <c:v>37274</c:v>
                </c:pt>
                <c:pt idx="562">
                  <c:v>40657</c:v>
                </c:pt>
                <c:pt idx="563">
                  <c:v>45448</c:v>
                </c:pt>
                <c:pt idx="564">
                  <c:v>53486</c:v>
                </c:pt>
                <c:pt idx="565">
                  <c:v>54680</c:v>
                </c:pt>
                <c:pt idx="566">
                  <c:v>56417</c:v>
                </c:pt>
                <c:pt idx="567">
                  <c:v>58958</c:v>
                </c:pt>
                <c:pt idx="568">
                  <c:v>58394</c:v>
                </c:pt>
                <c:pt idx="569">
                  <c:v>56805</c:v>
                </c:pt>
                <c:pt idx="570">
                  <c:v>54215</c:v>
                </c:pt>
                <c:pt idx="571">
                  <c:v>49603</c:v>
                </c:pt>
                <c:pt idx="572">
                  <c:v>49827</c:v>
                </c:pt>
                <c:pt idx="573">
                  <c:v>52524</c:v>
                </c:pt>
                <c:pt idx="574">
                  <c:v>54526</c:v>
                </c:pt>
                <c:pt idx="575">
                  <c:v>48955</c:v>
                </c:pt>
                <c:pt idx="576">
                  <c:v>54568</c:v>
                </c:pt>
                <c:pt idx="577">
                  <c:v>51646</c:v>
                </c:pt>
                <c:pt idx="578">
                  <c:v>52094</c:v>
                </c:pt>
                <c:pt idx="579">
                  <c:v>49246</c:v>
                </c:pt>
                <c:pt idx="580">
                  <c:v>41907</c:v>
                </c:pt>
                <c:pt idx="581">
                  <c:v>42137</c:v>
                </c:pt>
                <c:pt idx="582">
                  <c:v>44129</c:v>
                </c:pt>
                <c:pt idx="583">
                  <c:v>45252</c:v>
                </c:pt>
                <c:pt idx="584">
                  <c:v>46907</c:v>
                </c:pt>
                <c:pt idx="585">
                  <c:v>45301</c:v>
                </c:pt>
                <c:pt idx="586">
                  <c:v>48660</c:v>
                </c:pt>
                <c:pt idx="587">
                  <c:v>50495</c:v>
                </c:pt>
                <c:pt idx="588">
                  <c:v>51538</c:v>
                </c:pt>
                <c:pt idx="589">
                  <c:v>52449</c:v>
                </c:pt>
                <c:pt idx="590">
                  <c:v>47029</c:v>
                </c:pt>
                <c:pt idx="591">
                  <c:v>44962</c:v>
                </c:pt>
                <c:pt idx="592">
                  <c:v>49962</c:v>
                </c:pt>
                <c:pt idx="593">
                  <c:v>48162</c:v>
                </c:pt>
                <c:pt idx="594">
                  <c:v>46626</c:v>
                </c:pt>
                <c:pt idx="595">
                  <c:v>47867</c:v>
                </c:pt>
                <c:pt idx="596">
                  <c:v>54560</c:v>
                </c:pt>
                <c:pt idx="597">
                  <c:v>65068</c:v>
                </c:pt>
                <c:pt idx="598">
                  <c:v>59156</c:v>
                </c:pt>
                <c:pt idx="599">
                  <c:v>61200</c:v>
                </c:pt>
                <c:pt idx="600">
                  <c:v>70289</c:v>
                </c:pt>
                <c:pt idx="601">
                  <c:v>70798</c:v>
                </c:pt>
                <c:pt idx="602">
                  <c:v>61110</c:v>
                </c:pt>
                <c:pt idx="603">
                  <c:v>53046</c:v>
                </c:pt>
                <c:pt idx="604">
                  <c:v>51939</c:v>
                </c:pt>
                <c:pt idx="605">
                  <c:v>56265</c:v>
                </c:pt>
                <c:pt idx="606">
                  <c:v>58285</c:v>
                </c:pt>
                <c:pt idx="607">
                  <c:v>58689</c:v>
                </c:pt>
                <c:pt idx="608">
                  <c:v>46748</c:v>
                </c:pt>
                <c:pt idx="609">
                  <c:v>43927</c:v>
                </c:pt>
                <c:pt idx="610">
                  <c:v>43972</c:v>
                </c:pt>
                <c:pt idx="611">
                  <c:v>43238</c:v>
                </c:pt>
                <c:pt idx="612">
                  <c:v>42532</c:v>
                </c:pt>
                <c:pt idx="613">
                  <c:v>43235</c:v>
                </c:pt>
                <c:pt idx="614">
                  <c:v>42050</c:v>
                </c:pt>
                <c:pt idx="615">
                  <c:v>38552</c:v>
                </c:pt>
                <c:pt idx="616">
                  <c:v>42982</c:v>
                </c:pt>
                <c:pt idx="617">
                  <c:v>60981</c:v>
                </c:pt>
                <c:pt idx="618">
                  <c:v>72955</c:v>
                </c:pt>
                <c:pt idx="619">
                  <c:v>72313</c:v>
                </c:pt>
                <c:pt idx="620">
                  <c:v>74416</c:v>
                </c:pt>
                <c:pt idx="621">
                  <c:v>66766</c:v>
                </c:pt>
                <c:pt idx="622">
                  <c:v>62166</c:v>
                </c:pt>
                <c:pt idx="623">
                  <c:v>59930</c:v>
                </c:pt>
                <c:pt idx="624">
                  <c:v>59448</c:v>
                </c:pt>
                <c:pt idx="625">
                  <c:v>56152</c:v>
                </c:pt>
                <c:pt idx="626">
                  <c:v>65743</c:v>
                </c:pt>
                <c:pt idx="627">
                  <c:v>73290</c:v>
                </c:pt>
                <c:pt idx="628">
                  <c:v>71246</c:v>
                </c:pt>
                <c:pt idx="629">
                  <c:v>68018</c:v>
                </c:pt>
                <c:pt idx="630">
                  <c:v>64200</c:v>
                </c:pt>
                <c:pt idx="631">
                  <c:v>58844</c:v>
                </c:pt>
                <c:pt idx="632">
                  <c:v>64077</c:v>
                </c:pt>
                <c:pt idx="633">
                  <c:v>64342</c:v>
                </c:pt>
                <c:pt idx="634">
                  <c:v>34085</c:v>
                </c:pt>
                <c:pt idx="635">
                  <c:v>28668</c:v>
                </c:pt>
                <c:pt idx="636">
                  <c:v>39572</c:v>
                </c:pt>
                <c:pt idx="637">
                  <c:v>74572</c:v>
                </c:pt>
                <c:pt idx="638">
                  <c:v>95039</c:v>
                </c:pt>
                <c:pt idx="639">
                  <c:v>82308</c:v>
                </c:pt>
                <c:pt idx="640">
                  <c:v>76945</c:v>
                </c:pt>
                <c:pt idx="641">
                  <c:v>111811</c:v>
                </c:pt>
                <c:pt idx="642">
                  <c:v>107373</c:v>
                </c:pt>
                <c:pt idx="643">
                  <c:v>80576</c:v>
                </c:pt>
                <c:pt idx="644">
                  <c:v>69858</c:v>
                </c:pt>
                <c:pt idx="645">
                  <c:v>54058</c:v>
                </c:pt>
                <c:pt idx="646">
                  <c:v>35221</c:v>
                </c:pt>
                <c:pt idx="647">
                  <c:v>44337</c:v>
                </c:pt>
                <c:pt idx="648">
                  <c:v>52439</c:v>
                </c:pt>
                <c:pt idx="649">
                  <c:v>52604</c:v>
                </c:pt>
                <c:pt idx="650">
                  <c:v>52868</c:v>
                </c:pt>
                <c:pt idx="651">
                  <c:v>50628</c:v>
                </c:pt>
                <c:pt idx="652">
                  <c:v>50892</c:v>
                </c:pt>
                <c:pt idx="653">
                  <c:v>47963</c:v>
                </c:pt>
                <c:pt idx="654">
                  <c:v>45016</c:v>
                </c:pt>
                <c:pt idx="655">
                  <c:v>53250</c:v>
                </c:pt>
                <c:pt idx="656">
                  <c:v>55057</c:v>
                </c:pt>
                <c:pt idx="657">
                  <c:v>50817</c:v>
                </c:pt>
                <c:pt idx="658">
                  <c:v>53432</c:v>
                </c:pt>
                <c:pt idx="659">
                  <c:v>51413</c:v>
                </c:pt>
                <c:pt idx="660">
                  <c:v>51704</c:v>
                </c:pt>
                <c:pt idx="661">
                  <c:v>51102</c:v>
                </c:pt>
                <c:pt idx="662">
                  <c:v>50778</c:v>
                </c:pt>
                <c:pt idx="663">
                  <c:v>50967</c:v>
                </c:pt>
                <c:pt idx="664">
                  <c:v>49413</c:v>
                </c:pt>
                <c:pt idx="665">
                  <c:v>47955</c:v>
                </c:pt>
                <c:pt idx="666">
                  <c:v>49537</c:v>
                </c:pt>
                <c:pt idx="667">
                  <c:v>51147</c:v>
                </c:pt>
                <c:pt idx="668">
                  <c:v>49378</c:v>
                </c:pt>
                <c:pt idx="669">
                  <c:v>29641</c:v>
                </c:pt>
                <c:pt idx="670">
                  <c:v>19038</c:v>
                </c:pt>
                <c:pt idx="671">
                  <c:v>16010</c:v>
                </c:pt>
                <c:pt idx="672">
                  <c:v>13742</c:v>
                </c:pt>
                <c:pt idx="673">
                  <c:v>10833</c:v>
                </c:pt>
                <c:pt idx="674">
                  <c:v>7512</c:v>
                </c:pt>
                <c:pt idx="675">
                  <c:v>7717</c:v>
                </c:pt>
                <c:pt idx="676">
                  <c:v>8056</c:v>
                </c:pt>
                <c:pt idx="677">
                  <c:v>8266</c:v>
                </c:pt>
                <c:pt idx="678">
                  <c:v>9402</c:v>
                </c:pt>
                <c:pt idx="679">
                  <c:v>9192</c:v>
                </c:pt>
                <c:pt idx="680">
                  <c:v>7828</c:v>
                </c:pt>
                <c:pt idx="681">
                  <c:v>8034</c:v>
                </c:pt>
                <c:pt idx="682">
                  <c:v>8178</c:v>
                </c:pt>
                <c:pt idx="683">
                  <c:v>8200</c:v>
                </c:pt>
                <c:pt idx="684">
                  <c:v>8133</c:v>
                </c:pt>
                <c:pt idx="685">
                  <c:v>7884</c:v>
                </c:pt>
                <c:pt idx="686">
                  <c:v>7406</c:v>
                </c:pt>
                <c:pt idx="687">
                  <c:v>7438</c:v>
                </c:pt>
                <c:pt idx="688">
                  <c:v>6478</c:v>
                </c:pt>
                <c:pt idx="689">
                  <c:v>6250</c:v>
                </c:pt>
                <c:pt idx="690">
                  <c:v>6310</c:v>
                </c:pt>
                <c:pt idx="691">
                  <c:v>6348</c:v>
                </c:pt>
                <c:pt idx="692">
                  <c:v>6511</c:v>
                </c:pt>
                <c:pt idx="693">
                  <c:v>7034</c:v>
                </c:pt>
                <c:pt idx="694">
                  <c:v>9669</c:v>
                </c:pt>
                <c:pt idx="695">
                  <c:v>11057</c:v>
                </c:pt>
                <c:pt idx="696">
                  <c:v>7167</c:v>
                </c:pt>
                <c:pt idx="697">
                  <c:v>7635</c:v>
                </c:pt>
                <c:pt idx="698">
                  <c:v>9660</c:v>
                </c:pt>
                <c:pt idx="699">
                  <c:v>10122</c:v>
                </c:pt>
                <c:pt idx="700">
                  <c:v>17420</c:v>
                </c:pt>
                <c:pt idx="701">
                  <c:v>18255</c:v>
                </c:pt>
                <c:pt idx="702">
                  <c:v>18443</c:v>
                </c:pt>
                <c:pt idx="703">
                  <c:v>22675</c:v>
                </c:pt>
                <c:pt idx="704">
                  <c:v>19777</c:v>
                </c:pt>
                <c:pt idx="705">
                  <c:v>14136</c:v>
                </c:pt>
                <c:pt idx="706">
                  <c:v>11916</c:v>
                </c:pt>
                <c:pt idx="707">
                  <c:v>32193</c:v>
                </c:pt>
                <c:pt idx="708">
                  <c:v>33265</c:v>
                </c:pt>
                <c:pt idx="709">
                  <c:v>21202</c:v>
                </c:pt>
                <c:pt idx="710">
                  <c:v>19405</c:v>
                </c:pt>
                <c:pt idx="711">
                  <c:v>17494</c:v>
                </c:pt>
                <c:pt idx="712">
                  <c:v>17125</c:v>
                </c:pt>
                <c:pt idx="713">
                  <c:v>17937</c:v>
                </c:pt>
                <c:pt idx="714">
                  <c:v>16111</c:v>
                </c:pt>
                <c:pt idx="715">
                  <c:v>13517</c:v>
                </c:pt>
                <c:pt idx="716">
                  <c:v>11524</c:v>
                </c:pt>
                <c:pt idx="717">
                  <c:v>20859</c:v>
                </c:pt>
                <c:pt idx="718">
                  <c:v>51348</c:v>
                </c:pt>
                <c:pt idx="719">
                  <c:v>38130</c:v>
                </c:pt>
                <c:pt idx="720">
                  <c:v>16393</c:v>
                </c:pt>
                <c:pt idx="721">
                  <c:v>12314</c:v>
                </c:pt>
                <c:pt idx="722">
                  <c:v>19946</c:v>
                </c:pt>
                <c:pt idx="723">
                  <c:v>24346</c:v>
                </c:pt>
                <c:pt idx="724">
                  <c:v>16218</c:v>
                </c:pt>
                <c:pt idx="725">
                  <c:v>28967</c:v>
                </c:pt>
                <c:pt idx="726">
                  <c:v>34521</c:v>
                </c:pt>
                <c:pt idx="727">
                  <c:v>28830</c:v>
                </c:pt>
                <c:pt idx="728">
                  <c:v>27523</c:v>
                </c:pt>
                <c:pt idx="729">
                  <c:v>20041</c:v>
                </c:pt>
                <c:pt idx="730">
                  <c:v>13117</c:v>
                </c:pt>
                <c:pt idx="731">
                  <c:v>26620</c:v>
                </c:pt>
                <c:pt idx="732">
                  <c:v>24899</c:v>
                </c:pt>
                <c:pt idx="733">
                  <c:v>20832</c:v>
                </c:pt>
                <c:pt idx="734">
                  <c:v>18722</c:v>
                </c:pt>
                <c:pt idx="735">
                  <c:v>19880</c:v>
                </c:pt>
                <c:pt idx="736">
                  <c:v>23827</c:v>
                </c:pt>
                <c:pt idx="737">
                  <c:v>22058</c:v>
                </c:pt>
                <c:pt idx="738">
                  <c:v>15687</c:v>
                </c:pt>
                <c:pt idx="739">
                  <c:v>10081</c:v>
                </c:pt>
                <c:pt idx="740">
                  <c:v>9362</c:v>
                </c:pt>
                <c:pt idx="741">
                  <c:v>9388</c:v>
                </c:pt>
                <c:pt idx="742">
                  <c:v>10234</c:v>
                </c:pt>
                <c:pt idx="743">
                  <c:v>9521</c:v>
                </c:pt>
                <c:pt idx="744">
                  <c:v>8268</c:v>
                </c:pt>
                <c:pt idx="745">
                  <c:v>7903</c:v>
                </c:pt>
                <c:pt idx="746">
                  <c:v>7780</c:v>
                </c:pt>
                <c:pt idx="747">
                  <c:v>7474</c:v>
                </c:pt>
                <c:pt idx="748">
                  <c:v>7488</c:v>
                </c:pt>
                <c:pt idx="749">
                  <c:v>7693</c:v>
                </c:pt>
                <c:pt idx="750">
                  <c:v>7416</c:v>
                </c:pt>
                <c:pt idx="751">
                  <c:v>7354</c:v>
                </c:pt>
                <c:pt idx="752">
                  <c:v>6948</c:v>
                </c:pt>
                <c:pt idx="753">
                  <c:v>6455</c:v>
                </c:pt>
                <c:pt idx="754">
                  <c:v>6540</c:v>
                </c:pt>
                <c:pt idx="755">
                  <c:v>6397</c:v>
                </c:pt>
                <c:pt idx="756">
                  <c:v>6375</c:v>
                </c:pt>
                <c:pt idx="757">
                  <c:v>6312</c:v>
                </c:pt>
                <c:pt idx="758">
                  <c:v>6449</c:v>
                </c:pt>
                <c:pt idx="759">
                  <c:v>6779</c:v>
                </c:pt>
                <c:pt idx="760">
                  <c:v>6949</c:v>
                </c:pt>
                <c:pt idx="761">
                  <c:v>6676</c:v>
                </c:pt>
                <c:pt idx="762">
                  <c:v>6572</c:v>
                </c:pt>
                <c:pt idx="763">
                  <c:v>6454</c:v>
                </c:pt>
                <c:pt idx="764">
                  <c:v>6551</c:v>
                </c:pt>
                <c:pt idx="765">
                  <c:v>6449</c:v>
                </c:pt>
                <c:pt idx="766">
                  <c:v>6488</c:v>
                </c:pt>
                <c:pt idx="767">
                  <c:v>6527</c:v>
                </c:pt>
                <c:pt idx="768">
                  <c:v>6996</c:v>
                </c:pt>
                <c:pt idx="769">
                  <c:v>6944</c:v>
                </c:pt>
                <c:pt idx="770">
                  <c:v>7100</c:v>
                </c:pt>
                <c:pt idx="771">
                  <c:v>6956</c:v>
                </c:pt>
                <c:pt idx="772">
                  <c:v>7221</c:v>
                </c:pt>
                <c:pt idx="773">
                  <c:v>14265</c:v>
                </c:pt>
                <c:pt idx="774">
                  <c:v>12998</c:v>
                </c:pt>
                <c:pt idx="775">
                  <c:v>8126</c:v>
                </c:pt>
                <c:pt idx="776">
                  <c:v>7218</c:v>
                </c:pt>
                <c:pt idx="777">
                  <c:v>7093</c:v>
                </c:pt>
                <c:pt idx="778">
                  <c:v>7017</c:v>
                </c:pt>
                <c:pt idx="779">
                  <c:v>6874</c:v>
                </c:pt>
                <c:pt idx="780">
                  <c:v>6467</c:v>
                </c:pt>
                <c:pt idx="781">
                  <c:v>6374</c:v>
                </c:pt>
                <c:pt idx="782">
                  <c:v>6348</c:v>
                </c:pt>
                <c:pt idx="783">
                  <c:v>6577</c:v>
                </c:pt>
                <c:pt idx="784">
                  <c:v>6846</c:v>
                </c:pt>
                <c:pt idx="785">
                  <c:v>7016</c:v>
                </c:pt>
                <c:pt idx="786">
                  <c:v>6543</c:v>
                </c:pt>
                <c:pt idx="787">
                  <c:v>5954</c:v>
                </c:pt>
                <c:pt idx="788">
                  <c:v>5955</c:v>
                </c:pt>
                <c:pt idx="789">
                  <c:v>6163</c:v>
                </c:pt>
                <c:pt idx="790">
                  <c:v>6006</c:v>
                </c:pt>
                <c:pt idx="791">
                  <c:v>6016</c:v>
                </c:pt>
                <c:pt idx="792">
                  <c:v>6093</c:v>
                </c:pt>
                <c:pt idx="793">
                  <c:v>6171</c:v>
                </c:pt>
                <c:pt idx="794">
                  <c:v>6023</c:v>
                </c:pt>
                <c:pt idx="795">
                  <c:v>5691</c:v>
                </c:pt>
                <c:pt idx="796">
                  <c:v>5607</c:v>
                </c:pt>
                <c:pt idx="797">
                  <c:v>5638</c:v>
                </c:pt>
                <c:pt idx="798">
                  <c:v>5499</c:v>
                </c:pt>
                <c:pt idx="799">
                  <c:v>5645</c:v>
                </c:pt>
                <c:pt idx="800">
                  <c:v>5997</c:v>
                </c:pt>
                <c:pt idx="801">
                  <c:v>5517</c:v>
                </c:pt>
                <c:pt idx="802">
                  <c:v>5373</c:v>
                </c:pt>
                <c:pt idx="803">
                  <c:v>5444</c:v>
                </c:pt>
                <c:pt idx="804">
                  <c:v>5390</c:v>
                </c:pt>
                <c:pt idx="805">
                  <c:v>5318</c:v>
                </c:pt>
                <c:pt idx="806">
                  <c:v>5302</c:v>
                </c:pt>
                <c:pt idx="807">
                  <c:v>5190</c:v>
                </c:pt>
                <c:pt idx="808">
                  <c:v>5146</c:v>
                </c:pt>
                <c:pt idx="809">
                  <c:v>4980</c:v>
                </c:pt>
                <c:pt idx="810">
                  <c:v>5039</c:v>
                </c:pt>
                <c:pt idx="811">
                  <c:v>5287</c:v>
                </c:pt>
                <c:pt idx="812">
                  <c:v>5013</c:v>
                </c:pt>
                <c:pt idx="813">
                  <c:v>5076</c:v>
                </c:pt>
                <c:pt idx="814">
                  <c:v>4950</c:v>
                </c:pt>
                <c:pt idx="815">
                  <c:v>4791</c:v>
                </c:pt>
                <c:pt idx="816">
                  <c:v>4994</c:v>
                </c:pt>
                <c:pt idx="817">
                  <c:v>5026</c:v>
                </c:pt>
                <c:pt idx="818">
                  <c:v>5071</c:v>
                </c:pt>
                <c:pt idx="819">
                  <c:v>5002</c:v>
                </c:pt>
                <c:pt idx="820">
                  <c:v>5072</c:v>
                </c:pt>
                <c:pt idx="821">
                  <c:v>4985</c:v>
                </c:pt>
                <c:pt idx="822">
                  <c:v>4896</c:v>
                </c:pt>
                <c:pt idx="823">
                  <c:v>4947</c:v>
                </c:pt>
                <c:pt idx="824">
                  <c:v>4884</c:v>
                </c:pt>
                <c:pt idx="825">
                  <c:v>5086</c:v>
                </c:pt>
                <c:pt idx="826">
                  <c:v>5155</c:v>
                </c:pt>
                <c:pt idx="827">
                  <c:v>5277</c:v>
                </c:pt>
                <c:pt idx="828">
                  <c:v>5220</c:v>
                </c:pt>
                <c:pt idx="829">
                  <c:v>5277</c:v>
                </c:pt>
                <c:pt idx="830">
                  <c:v>5469</c:v>
                </c:pt>
                <c:pt idx="831">
                  <c:v>5298</c:v>
                </c:pt>
                <c:pt idx="832">
                  <c:v>4701</c:v>
                </c:pt>
                <c:pt idx="833">
                  <c:v>4673</c:v>
                </c:pt>
                <c:pt idx="834">
                  <c:v>4950</c:v>
                </c:pt>
                <c:pt idx="835">
                  <c:v>4954</c:v>
                </c:pt>
                <c:pt idx="836">
                  <c:v>5199</c:v>
                </c:pt>
                <c:pt idx="837">
                  <c:v>5232</c:v>
                </c:pt>
                <c:pt idx="838">
                  <c:v>5218</c:v>
                </c:pt>
                <c:pt idx="839">
                  <c:v>5289</c:v>
                </c:pt>
                <c:pt idx="840">
                  <c:v>5026</c:v>
                </c:pt>
                <c:pt idx="841">
                  <c:v>4857</c:v>
                </c:pt>
                <c:pt idx="842">
                  <c:v>4881</c:v>
                </c:pt>
                <c:pt idx="843">
                  <c:v>4866</c:v>
                </c:pt>
                <c:pt idx="844">
                  <c:v>4947</c:v>
                </c:pt>
                <c:pt idx="845">
                  <c:v>4865</c:v>
                </c:pt>
                <c:pt idx="846">
                  <c:v>4784</c:v>
                </c:pt>
                <c:pt idx="847">
                  <c:v>4629</c:v>
                </c:pt>
                <c:pt idx="848">
                  <c:v>4850</c:v>
                </c:pt>
                <c:pt idx="849">
                  <c:v>4805</c:v>
                </c:pt>
                <c:pt idx="850">
                  <c:v>4707</c:v>
                </c:pt>
                <c:pt idx="851">
                  <c:v>4637</c:v>
                </c:pt>
                <c:pt idx="852">
                  <c:v>4598</c:v>
                </c:pt>
                <c:pt idx="853">
                  <c:v>4760</c:v>
                </c:pt>
                <c:pt idx="854">
                  <c:v>4842</c:v>
                </c:pt>
                <c:pt idx="855">
                  <c:v>4759</c:v>
                </c:pt>
                <c:pt idx="856">
                  <c:v>4722</c:v>
                </c:pt>
                <c:pt idx="857">
                  <c:v>4733</c:v>
                </c:pt>
                <c:pt idx="858">
                  <c:v>4555</c:v>
                </c:pt>
                <c:pt idx="859">
                  <c:v>4588</c:v>
                </c:pt>
                <c:pt idx="860">
                  <c:v>4768</c:v>
                </c:pt>
                <c:pt idx="861">
                  <c:v>4866</c:v>
                </c:pt>
                <c:pt idx="862">
                  <c:v>4930</c:v>
                </c:pt>
                <c:pt idx="863">
                  <c:v>5520</c:v>
                </c:pt>
                <c:pt idx="864">
                  <c:v>5235</c:v>
                </c:pt>
                <c:pt idx="865">
                  <c:v>4848</c:v>
                </c:pt>
                <c:pt idx="866">
                  <c:v>4920</c:v>
                </c:pt>
                <c:pt idx="867">
                  <c:v>4986</c:v>
                </c:pt>
                <c:pt idx="868">
                  <c:v>5033</c:v>
                </c:pt>
                <c:pt idx="869">
                  <c:v>5841</c:v>
                </c:pt>
                <c:pt idx="870">
                  <c:v>6112</c:v>
                </c:pt>
                <c:pt idx="871">
                  <c:v>5778</c:v>
                </c:pt>
                <c:pt idx="872">
                  <c:v>5934</c:v>
                </c:pt>
                <c:pt idx="873">
                  <c:v>5802</c:v>
                </c:pt>
                <c:pt idx="874">
                  <c:v>6002</c:v>
                </c:pt>
                <c:pt idx="875">
                  <c:v>5719</c:v>
                </c:pt>
                <c:pt idx="876">
                  <c:v>5521</c:v>
                </c:pt>
                <c:pt idx="877">
                  <c:v>6382</c:v>
                </c:pt>
                <c:pt idx="878">
                  <c:v>7360</c:v>
                </c:pt>
                <c:pt idx="879">
                  <c:v>6844</c:v>
                </c:pt>
                <c:pt idx="880">
                  <c:v>6896</c:v>
                </c:pt>
                <c:pt idx="881">
                  <c:v>6372</c:v>
                </c:pt>
                <c:pt idx="882">
                  <c:v>6298</c:v>
                </c:pt>
                <c:pt idx="883">
                  <c:v>6637</c:v>
                </c:pt>
                <c:pt idx="884">
                  <c:v>6963</c:v>
                </c:pt>
                <c:pt idx="885">
                  <c:v>6877</c:v>
                </c:pt>
                <c:pt idx="886">
                  <c:v>7174</c:v>
                </c:pt>
                <c:pt idx="887">
                  <c:v>6854</c:v>
                </c:pt>
                <c:pt idx="888">
                  <c:v>6973</c:v>
                </c:pt>
                <c:pt idx="889">
                  <c:v>7019</c:v>
                </c:pt>
                <c:pt idx="890">
                  <c:v>7015</c:v>
                </c:pt>
                <c:pt idx="891">
                  <c:v>7178</c:v>
                </c:pt>
                <c:pt idx="892">
                  <c:v>8018</c:v>
                </c:pt>
                <c:pt idx="893">
                  <c:v>9030</c:v>
                </c:pt>
                <c:pt idx="894">
                  <c:v>9443</c:v>
                </c:pt>
                <c:pt idx="895">
                  <c:v>9726</c:v>
                </c:pt>
                <c:pt idx="896">
                  <c:v>9029</c:v>
                </c:pt>
                <c:pt idx="897">
                  <c:v>8548</c:v>
                </c:pt>
                <c:pt idx="898">
                  <c:v>8381</c:v>
                </c:pt>
                <c:pt idx="899">
                  <c:v>7409</c:v>
                </c:pt>
                <c:pt idx="900">
                  <c:v>5596</c:v>
                </c:pt>
                <c:pt idx="901">
                  <c:v>6536</c:v>
                </c:pt>
                <c:pt idx="902">
                  <c:v>7077</c:v>
                </c:pt>
                <c:pt idx="903">
                  <c:v>6083</c:v>
                </c:pt>
                <c:pt idx="904">
                  <c:v>7029</c:v>
                </c:pt>
                <c:pt idx="905">
                  <c:v>8483</c:v>
                </c:pt>
                <c:pt idx="906">
                  <c:v>9644</c:v>
                </c:pt>
                <c:pt idx="907">
                  <c:v>10726</c:v>
                </c:pt>
                <c:pt idx="908">
                  <c:v>10831</c:v>
                </c:pt>
                <c:pt idx="909">
                  <c:v>10313</c:v>
                </c:pt>
                <c:pt idx="910">
                  <c:v>9623</c:v>
                </c:pt>
                <c:pt idx="911">
                  <c:v>8512</c:v>
                </c:pt>
                <c:pt idx="912">
                  <c:v>9724</c:v>
                </c:pt>
                <c:pt idx="913">
                  <c:v>9921</c:v>
                </c:pt>
                <c:pt idx="914">
                  <c:v>9121</c:v>
                </c:pt>
                <c:pt idx="915">
                  <c:v>9366</c:v>
                </c:pt>
                <c:pt idx="916">
                  <c:v>8998</c:v>
                </c:pt>
                <c:pt idx="917">
                  <c:v>7929</c:v>
                </c:pt>
                <c:pt idx="918">
                  <c:v>6465</c:v>
                </c:pt>
                <c:pt idx="919">
                  <c:v>5505</c:v>
                </c:pt>
                <c:pt idx="920">
                  <c:v>4838</c:v>
                </c:pt>
                <c:pt idx="921">
                  <c:v>5193</c:v>
                </c:pt>
                <c:pt idx="922">
                  <c:v>5830</c:v>
                </c:pt>
                <c:pt idx="923">
                  <c:v>7902</c:v>
                </c:pt>
                <c:pt idx="924">
                  <c:v>8274</c:v>
                </c:pt>
                <c:pt idx="925">
                  <c:v>7679</c:v>
                </c:pt>
                <c:pt idx="926">
                  <c:v>6814</c:v>
                </c:pt>
                <c:pt idx="927">
                  <c:v>8897</c:v>
                </c:pt>
                <c:pt idx="928">
                  <c:v>8443</c:v>
                </c:pt>
                <c:pt idx="929">
                  <c:v>7011</c:v>
                </c:pt>
                <c:pt idx="930">
                  <c:v>7534</c:v>
                </c:pt>
                <c:pt idx="931">
                  <c:v>8891</c:v>
                </c:pt>
                <c:pt idx="932">
                  <c:v>9161</c:v>
                </c:pt>
                <c:pt idx="933">
                  <c:v>10978</c:v>
                </c:pt>
                <c:pt idx="934">
                  <c:v>10679</c:v>
                </c:pt>
                <c:pt idx="935">
                  <c:v>10005</c:v>
                </c:pt>
                <c:pt idx="936">
                  <c:v>8609</c:v>
                </c:pt>
                <c:pt idx="937">
                  <c:v>8145</c:v>
                </c:pt>
                <c:pt idx="938">
                  <c:v>8318</c:v>
                </c:pt>
                <c:pt idx="939">
                  <c:v>8315</c:v>
                </c:pt>
                <c:pt idx="940">
                  <c:v>8255</c:v>
                </c:pt>
                <c:pt idx="941">
                  <c:v>8571</c:v>
                </c:pt>
                <c:pt idx="942">
                  <c:v>8537</c:v>
                </c:pt>
                <c:pt idx="943">
                  <c:v>6681</c:v>
                </c:pt>
                <c:pt idx="944">
                  <c:v>6143</c:v>
                </c:pt>
                <c:pt idx="945">
                  <c:v>6522</c:v>
                </c:pt>
                <c:pt idx="946">
                  <c:v>7059</c:v>
                </c:pt>
                <c:pt idx="947">
                  <c:v>7611</c:v>
                </c:pt>
                <c:pt idx="948">
                  <c:v>7948</c:v>
                </c:pt>
                <c:pt idx="949">
                  <c:v>8272</c:v>
                </c:pt>
                <c:pt idx="950">
                  <c:v>8446</c:v>
                </c:pt>
                <c:pt idx="951">
                  <c:v>8561</c:v>
                </c:pt>
                <c:pt idx="952">
                  <c:v>8608</c:v>
                </c:pt>
                <c:pt idx="953">
                  <c:v>9067</c:v>
                </c:pt>
                <c:pt idx="954">
                  <c:v>8887</c:v>
                </c:pt>
                <c:pt idx="955">
                  <c:v>8339</c:v>
                </c:pt>
                <c:pt idx="956">
                  <c:v>8101</c:v>
                </c:pt>
                <c:pt idx="957">
                  <c:v>7778</c:v>
                </c:pt>
                <c:pt idx="958">
                  <c:v>7653</c:v>
                </c:pt>
                <c:pt idx="959">
                  <c:v>7689</c:v>
                </c:pt>
                <c:pt idx="960">
                  <c:v>7829</c:v>
                </c:pt>
                <c:pt idx="961">
                  <c:v>8689</c:v>
                </c:pt>
                <c:pt idx="962">
                  <c:v>9161</c:v>
                </c:pt>
                <c:pt idx="963">
                  <c:v>9437</c:v>
                </c:pt>
                <c:pt idx="964">
                  <c:v>9725</c:v>
                </c:pt>
                <c:pt idx="965">
                  <c:v>10264</c:v>
                </c:pt>
                <c:pt idx="966">
                  <c:v>10919</c:v>
                </c:pt>
                <c:pt idx="967">
                  <c:v>10835</c:v>
                </c:pt>
                <c:pt idx="968">
                  <c:v>10982</c:v>
                </c:pt>
                <c:pt idx="969">
                  <c:v>11122</c:v>
                </c:pt>
                <c:pt idx="970">
                  <c:v>11302</c:v>
                </c:pt>
                <c:pt idx="971">
                  <c:v>10936</c:v>
                </c:pt>
                <c:pt idx="972">
                  <c:v>10120</c:v>
                </c:pt>
                <c:pt idx="973">
                  <c:v>9509</c:v>
                </c:pt>
                <c:pt idx="974">
                  <c:v>9186</c:v>
                </c:pt>
                <c:pt idx="975">
                  <c:v>9196</c:v>
                </c:pt>
                <c:pt idx="976">
                  <c:v>9396</c:v>
                </c:pt>
                <c:pt idx="977">
                  <c:v>9448</c:v>
                </c:pt>
                <c:pt idx="978">
                  <c:v>9304</c:v>
                </c:pt>
                <c:pt idx="979">
                  <c:v>9388</c:v>
                </c:pt>
                <c:pt idx="980">
                  <c:v>9675</c:v>
                </c:pt>
                <c:pt idx="981">
                  <c:v>9446</c:v>
                </c:pt>
                <c:pt idx="982">
                  <c:v>9609</c:v>
                </c:pt>
                <c:pt idx="983">
                  <c:v>9623</c:v>
                </c:pt>
                <c:pt idx="984">
                  <c:v>9382</c:v>
                </c:pt>
                <c:pt idx="985">
                  <c:v>9282</c:v>
                </c:pt>
                <c:pt idx="986">
                  <c:v>9084</c:v>
                </c:pt>
                <c:pt idx="987">
                  <c:v>9016</c:v>
                </c:pt>
                <c:pt idx="988">
                  <c:v>9127</c:v>
                </c:pt>
                <c:pt idx="989">
                  <c:v>9531</c:v>
                </c:pt>
                <c:pt idx="990">
                  <c:v>9953</c:v>
                </c:pt>
                <c:pt idx="991">
                  <c:v>10170</c:v>
                </c:pt>
                <c:pt idx="992">
                  <c:v>10350</c:v>
                </c:pt>
                <c:pt idx="993">
                  <c:v>10105</c:v>
                </c:pt>
                <c:pt idx="994">
                  <c:v>10034</c:v>
                </c:pt>
                <c:pt idx="995">
                  <c:v>9736</c:v>
                </c:pt>
                <c:pt idx="996">
                  <c:v>9670</c:v>
                </c:pt>
                <c:pt idx="997">
                  <c:v>9670</c:v>
                </c:pt>
                <c:pt idx="998">
                  <c:v>9537</c:v>
                </c:pt>
                <c:pt idx="999">
                  <c:v>9528</c:v>
                </c:pt>
                <c:pt idx="1000">
                  <c:v>9421</c:v>
                </c:pt>
                <c:pt idx="1001">
                  <c:v>9351</c:v>
                </c:pt>
                <c:pt idx="1002">
                  <c:v>9299</c:v>
                </c:pt>
                <c:pt idx="1003">
                  <c:v>9239</c:v>
                </c:pt>
                <c:pt idx="1004">
                  <c:v>8952</c:v>
                </c:pt>
                <c:pt idx="1005">
                  <c:v>9129</c:v>
                </c:pt>
                <c:pt idx="1006">
                  <c:v>9719</c:v>
                </c:pt>
                <c:pt idx="1007">
                  <c:v>10020</c:v>
                </c:pt>
                <c:pt idx="1008">
                  <c:v>9854</c:v>
                </c:pt>
                <c:pt idx="1009">
                  <c:v>9896</c:v>
                </c:pt>
                <c:pt idx="1010">
                  <c:v>10169</c:v>
                </c:pt>
                <c:pt idx="1011">
                  <c:v>10352</c:v>
                </c:pt>
                <c:pt idx="1012">
                  <c:v>10572</c:v>
                </c:pt>
                <c:pt idx="1013">
                  <c:v>10285</c:v>
                </c:pt>
                <c:pt idx="1014">
                  <c:v>10185</c:v>
                </c:pt>
                <c:pt idx="1015">
                  <c:v>10357</c:v>
                </c:pt>
                <c:pt idx="1016">
                  <c:v>10549</c:v>
                </c:pt>
                <c:pt idx="1017">
                  <c:v>10668</c:v>
                </c:pt>
                <c:pt idx="1018">
                  <c:v>10886</c:v>
                </c:pt>
                <c:pt idx="1019">
                  <c:v>11113</c:v>
                </c:pt>
                <c:pt idx="1020">
                  <c:v>10914</c:v>
                </c:pt>
                <c:pt idx="1021">
                  <c:v>10941</c:v>
                </c:pt>
                <c:pt idx="1022">
                  <c:v>10969</c:v>
                </c:pt>
                <c:pt idx="1023">
                  <c:v>10948</c:v>
                </c:pt>
                <c:pt idx="1024">
                  <c:v>10849</c:v>
                </c:pt>
                <c:pt idx="1025">
                  <c:v>10601</c:v>
                </c:pt>
                <c:pt idx="1026">
                  <c:v>10272</c:v>
                </c:pt>
                <c:pt idx="1027">
                  <c:v>10351</c:v>
                </c:pt>
                <c:pt idx="1028">
                  <c:v>10066</c:v>
                </c:pt>
                <c:pt idx="1029">
                  <c:v>9606</c:v>
                </c:pt>
                <c:pt idx="1030">
                  <c:v>9004</c:v>
                </c:pt>
                <c:pt idx="1031">
                  <c:v>8654</c:v>
                </c:pt>
                <c:pt idx="1032">
                  <c:v>8101</c:v>
                </c:pt>
                <c:pt idx="1033">
                  <c:v>7459</c:v>
                </c:pt>
                <c:pt idx="1034">
                  <c:v>7264</c:v>
                </c:pt>
                <c:pt idx="1035">
                  <c:v>7158</c:v>
                </c:pt>
                <c:pt idx="1036">
                  <c:v>7233</c:v>
                </c:pt>
                <c:pt idx="1037">
                  <c:v>7123</c:v>
                </c:pt>
                <c:pt idx="1038">
                  <c:v>7016</c:v>
                </c:pt>
                <c:pt idx="1039">
                  <c:v>6635</c:v>
                </c:pt>
                <c:pt idx="1040">
                  <c:v>7051</c:v>
                </c:pt>
                <c:pt idx="1041">
                  <c:v>7657</c:v>
                </c:pt>
                <c:pt idx="1042">
                  <c:v>8252</c:v>
                </c:pt>
                <c:pt idx="1043">
                  <c:v>8453</c:v>
                </c:pt>
                <c:pt idx="1044">
                  <c:v>8524</c:v>
                </c:pt>
                <c:pt idx="1045">
                  <c:v>8439</c:v>
                </c:pt>
                <c:pt idx="1046">
                  <c:v>8666</c:v>
                </c:pt>
                <c:pt idx="1047">
                  <c:v>8663</c:v>
                </c:pt>
                <c:pt idx="1048">
                  <c:v>8687</c:v>
                </c:pt>
                <c:pt idx="1049">
                  <c:v>8574</c:v>
                </c:pt>
                <c:pt idx="1050">
                  <c:v>8606</c:v>
                </c:pt>
                <c:pt idx="1051">
                  <c:v>8570</c:v>
                </c:pt>
                <c:pt idx="1052">
                  <c:v>8424</c:v>
                </c:pt>
                <c:pt idx="1053">
                  <c:v>8475</c:v>
                </c:pt>
                <c:pt idx="1054">
                  <c:v>8284</c:v>
                </c:pt>
                <c:pt idx="1055">
                  <c:v>8316</c:v>
                </c:pt>
                <c:pt idx="1056">
                  <c:v>8301</c:v>
                </c:pt>
                <c:pt idx="1057">
                  <c:v>8358</c:v>
                </c:pt>
                <c:pt idx="1058">
                  <c:v>8427</c:v>
                </c:pt>
                <c:pt idx="1059">
                  <c:v>8793</c:v>
                </c:pt>
                <c:pt idx="1060">
                  <c:v>9087</c:v>
                </c:pt>
                <c:pt idx="1061">
                  <c:v>9054</c:v>
                </c:pt>
                <c:pt idx="1062">
                  <c:v>9673</c:v>
                </c:pt>
                <c:pt idx="1063">
                  <c:v>9759</c:v>
                </c:pt>
                <c:pt idx="1064">
                  <c:v>10138</c:v>
                </c:pt>
                <c:pt idx="1065">
                  <c:v>9911</c:v>
                </c:pt>
                <c:pt idx="1066">
                  <c:v>10182</c:v>
                </c:pt>
                <c:pt idx="1067">
                  <c:v>10614</c:v>
                </c:pt>
                <c:pt idx="1068">
                  <c:v>11475</c:v>
                </c:pt>
                <c:pt idx="1069">
                  <c:v>10745</c:v>
                </c:pt>
                <c:pt idx="1070">
                  <c:v>9942</c:v>
                </c:pt>
                <c:pt idx="1071">
                  <c:v>9567</c:v>
                </c:pt>
                <c:pt idx="1072">
                  <c:v>9380</c:v>
                </c:pt>
                <c:pt idx="1073">
                  <c:v>9141</c:v>
                </c:pt>
                <c:pt idx="1074">
                  <c:v>9186</c:v>
                </c:pt>
                <c:pt idx="1075">
                  <c:v>9313</c:v>
                </c:pt>
                <c:pt idx="1076">
                  <c:v>9151</c:v>
                </c:pt>
                <c:pt idx="1077">
                  <c:v>8549</c:v>
                </c:pt>
                <c:pt idx="1078">
                  <c:v>8309</c:v>
                </c:pt>
                <c:pt idx="1079">
                  <c:v>8098</c:v>
                </c:pt>
                <c:pt idx="1080">
                  <c:v>8237</c:v>
                </c:pt>
                <c:pt idx="1081">
                  <c:v>8681</c:v>
                </c:pt>
                <c:pt idx="1082">
                  <c:v>9057</c:v>
                </c:pt>
                <c:pt idx="1083">
                  <c:v>8408</c:v>
                </c:pt>
                <c:pt idx="1084">
                  <c:v>8847</c:v>
                </c:pt>
                <c:pt idx="1085">
                  <c:v>9029</c:v>
                </c:pt>
                <c:pt idx="1086">
                  <c:v>9207</c:v>
                </c:pt>
                <c:pt idx="1087">
                  <c:v>9043</c:v>
                </c:pt>
                <c:pt idx="1088">
                  <c:v>9179</c:v>
                </c:pt>
                <c:pt idx="1089">
                  <c:v>9112</c:v>
                </c:pt>
                <c:pt idx="1090">
                  <c:v>9609</c:v>
                </c:pt>
                <c:pt idx="1091">
                  <c:v>10055</c:v>
                </c:pt>
                <c:pt idx="1092">
                  <c:v>12023</c:v>
                </c:pt>
                <c:pt idx="1093">
                  <c:v>11666</c:v>
                </c:pt>
                <c:pt idx="1094">
                  <c:v>12861</c:v>
                </c:pt>
                <c:pt idx="1095">
                  <c:v>16579</c:v>
                </c:pt>
                <c:pt idx="1096">
                  <c:v>22228</c:v>
                </c:pt>
                <c:pt idx="1097">
                  <c:v>21780</c:v>
                </c:pt>
                <c:pt idx="1098">
                  <c:v>17053</c:v>
                </c:pt>
                <c:pt idx="1099">
                  <c:v>16493</c:v>
                </c:pt>
                <c:pt idx="1100">
                  <c:v>14422</c:v>
                </c:pt>
                <c:pt idx="1101">
                  <c:v>13180</c:v>
                </c:pt>
                <c:pt idx="1102">
                  <c:v>14183</c:v>
                </c:pt>
                <c:pt idx="1103">
                  <c:v>14323</c:v>
                </c:pt>
                <c:pt idx="1104">
                  <c:v>12628</c:v>
                </c:pt>
                <c:pt idx="1105">
                  <c:v>11417</c:v>
                </c:pt>
                <c:pt idx="1106">
                  <c:v>11743</c:v>
                </c:pt>
                <c:pt idx="1107">
                  <c:v>12757</c:v>
                </c:pt>
                <c:pt idx="1108">
                  <c:v>10561</c:v>
                </c:pt>
                <c:pt idx="1109">
                  <c:v>9711</c:v>
                </c:pt>
                <c:pt idx="1110">
                  <c:v>9997</c:v>
                </c:pt>
                <c:pt idx="1111">
                  <c:v>9822</c:v>
                </c:pt>
                <c:pt idx="1112">
                  <c:v>7615</c:v>
                </c:pt>
                <c:pt idx="1113">
                  <c:v>6430</c:v>
                </c:pt>
                <c:pt idx="1114">
                  <c:v>6108</c:v>
                </c:pt>
                <c:pt idx="1115">
                  <c:v>5820</c:v>
                </c:pt>
                <c:pt idx="1116">
                  <c:v>6318</c:v>
                </c:pt>
                <c:pt idx="1117">
                  <c:v>6012</c:v>
                </c:pt>
                <c:pt idx="1118">
                  <c:v>5991</c:v>
                </c:pt>
                <c:pt idx="1119">
                  <c:v>5940</c:v>
                </c:pt>
                <c:pt idx="1120">
                  <c:v>5862</c:v>
                </c:pt>
                <c:pt idx="1121">
                  <c:v>5823</c:v>
                </c:pt>
                <c:pt idx="1122">
                  <c:v>7134</c:v>
                </c:pt>
                <c:pt idx="1123">
                  <c:v>8539</c:v>
                </c:pt>
                <c:pt idx="1124">
                  <c:v>10346</c:v>
                </c:pt>
                <c:pt idx="1125">
                  <c:v>11806</c:v>
                </c:pt>
                <c:pt idx="1126">
                  <c:v>12177</c:v>
                </c:pt>
                <c:pt idx="1127">
                  <c:v>7245</c:v>
                </c:pt>
                <c:pt idx="1128">
                  <c:v>6759</c:v>
                </c:pt>
                <c:pt idx="1129">
                  <c:v>7134</c:v>
                </c:pt>
                <c:pt idx="1130">
                  <c:v>7700</c:v>
                </c:pt>
                <c:pt idx="1131">
                  <c:v>7549</c:v>
                </c:pt>
                <c:pt idx="1132">
                  <c:v>7100</c:v>
                </c:pt>
                <c:pt idx="1133">
                  <c:v>6691</c:v>
                </c:pt>
                <c:pt idx="1134">
                  <c:v>6906</c:v>
                </c:pt>
                <c:pt idx="1135">
                  <c:v>6744</c:v>
                </c:pt>
                <c:pt idx="1136">
                  <c:v>7014</c:v>
                </c:pt>
                <c:pt idx="1137">
                  <c:v>7633</c:v>
                </c:pt>
                <c:pt idx="1138">
                  <c:v>7601</c:v>
                </c:pt>
                <c:pt idx="1139">
                  <c:v>7181</c:v>
                </c:pt>
                <c:pt idx="1140">
                  <c:v>7335</c:v>
                </c:pt>
                <c:pt idx="1141">
                  <c:v>6615</c:v>
                </c:pt>
                <c:pt idx="1142">
                  <c:v>6362</c:v>
                </c:pt>
                <c:pt idx="1143">
                  <c:v>6697</c:v>
                </c:pt>
                <c:pt idx="1144">
                  <c:v>7018</c:v>
                </c:pt>
                <c:pt idx="1145">
                  <c:v>7685</c:v>
                </c:pt>
                <c:pt idx="1146">
                  <c:v>8079</c:v>
                </c:pt>
                <c:pt idx="1147">
                  <c:v>8619</c:v>
                </c:pt>
                <c:pt idx="1148">
                  <c:v>8637</c:v>
                </c:pt>
                <c:pt idx="1149">
                  <c:v>8145</c:v>
                </c:pt>
                <c:pt idx="1150">
                  <c:v>8492</c:v>
                </c:pt>
                <c:pt idx="1151">
                  <c:v>8934</c:v>
                </c:pt>
                <c:pt idx="1152">
                  <c:v>9314</c:v>
                </c:pt>
                <c:pt idx="1153">
                  <c:v>9349</c:v>
                </c:pt>
                <c:pt idx="1154">
                  <c:v>8781</c:v>
                </c:pt>
                <c:pt idx="1155">
                  <c:v>8602</c:v>
                </c:pt>
                <c:pt idx="1156">
                  <c:v>8752</c:v>
                </c:pt>
                <c:pt idx="1157">
                  <c:v>7307</c:v>
                </c:pt>
                <c:pt idx="1158">
                  <c:v>7210</c:v>
                </c:pt>
                <c:pt idx="1159">
                  <c:v>7023</c:v>
                </c:pt>
                <c:pt idx="1160">
                  <c:v>7063</c:v>
                </c:pt>
                <c:pt idx="1161">
                  <c:v>6854</c:v>
                </c:pt>
                <c:pt idx="1162">
                  <c:v>6976</c:v>
                </c:pt>
                <c:pt idx="1163">
                  <c:v>7060</c:v>
                </c:pt>
                <c:pt idx="1164">
                  <c:v>7268</c:v>
                </c:pt>
                <c:pt idx="1165">
                  <c:v>7257</c:v>
                </c:pt>
                <c:pt idx="1166">
                  <c:v>7317</c:v>
                </c:pt>
                <c:pt idx="1167">
                  <c:v>7483</c:v>
                </c:pt>
                <c:pt idx="1168">
                  <c:v>7837</c:v>
                </c:pt>
                <c:pt idx="1169">
                  <c:v>8524</c:v>
                </c:pt>
                <c:pt idx="1170">
                  <c:v>8258</c:v>
                </c:pt>
                <c:pt idx="1171">
                  <c:v>7912</c:v>
                </c:pt>
                <c:pt idx="1172">
                  <c:v>8083</c:v>
                </c:pt>
                <c:pt idx="1173">
                  <c:v>8328</c:v>
                </c:pt>
                <c:pt idx="1174">
                  <c:v>8763</c:v>
                </c:pt>
                <c:pt idx="1175">
                  <c:v>8906</c:v>
                </c:pt>
                <c:pt idx="1176">
                  <c:v>8614</c:v>
                </c:pt>
                <c:pt idx="1177">
                  <c:v>9125</c:v>
                </c:pt>
                <c:pt idx="1178">
                  <c:v>9451</c:v>
                </c:pt>
                <c:pt idx="1179">
                  <c:v>8842</c:v>
                </c:pt>
                <c:pt idx="1180">
                  <c:v>9074</c:v>
                </c:pt>
                <c:pt idx="1181">
                  <c:v>9330</c:v>
                </c:pt>
                <c:pt idx="1182">
                  <c:v>9368</c:v>
                </c:pt>
                <c:pt idx="1183">
                  <c:v>9530</c:v>
                </c:pt>
                <c:pt idx="1184">
                  <c:v>9690</c:v>
                </c:pt>
                <c:pt idx="1185">
                  <c:v>10283</c:v>
                </c:pt>
                <c:pt idx="1186">
                  <c:v>10032</c:v>
                </c:pt>
                <c:pt idx="1187">
                  <c:v>10736</c:v>
                </c:pt>
                <c:pt idx="1188">
                  <c:v>11972</c:v>
                </c:pt>
                <c:pt idx="1189">
                  <c:v>16698</c:v>
                </c:pt>
                <c:pt idx="1190">
                  <c:v>15393</c:v>
                </c:pt>
                <c:pt idx="1191">
                  <c:v>12206</c:v>
                </c:pt>
                <c:pt idx="1192">
                  <c:v>20064</c:v>
                </c:pt>
                <c:pt idx="1193">
                  <c:v>21411</c:v>
                </c:pt>
                <c:pt idx="1194">
                  <c:v>20230</c:v>
                </c:pt>
                <c:pt idx="1195">
                  <c:v>25800</c:v>
                </c:pt>
                <c:pt idx="1196">
                  <c:v>41431</c:v>
                </c:pt>
                <c:pt idx="1197">
                  <c:v>50134</c:v>
                </c:pt>
                <c:pt idx="1198">
                  <c:v>40170</c:v>
                </c:pt>
                <c:pt idx="1199">
                  <c:v>29461</c:v>
                </c:pt>
                <c:pt idx="1200">
                  <c:v>21078</c:v>
                </c:pt>
                <c:pt idx="1201">
                  <c:v>19805</c:v>
                </c:pt>
                <c:pt idx="1202">
                  <c:v>15541</c:v>
                </c:pt>
                <c:pt idx="1203">
                  <c:v>14868</c:v>
                </c:pt>
                <c:pt idx="1204">
                  <c:v>14357</c:v>
                </c:pt>
                <c:pt idx="1205">
                  <c:v>18547</c:v>
                </c:pt>
                <c:pt idx="1206">
                  <c:v>26133</c:v>
                </c:pt>
                <c:pt idx="1207">
                  <c:v>24812</c:v>
                </c:pt>
                <c:pt idx="1208">
                  <c:v>25601</c:v>
                </c:pt>
                <c:pt idx="1209">
                  <c:v>24832</c:v>
                </c:pt>
                <c:pt idx="1210">
                  <c:v>23669</c:v>
                </c:pt>
                <c:pt idx="1211">
                  <c:v>19640</c:v>
                </c:pt>
                <c:pt idx="1212">
                  <c:v>20455</c:v>
                </c:pt>
                <c:pt idx="1213">
                  <c:v>18783</c:v>
                </c:pt>
                <c:pt idx="1214">
                  <c:v>13565</c:v>
                </c:pt>
                <c:pt idx="1215">
                  <c:v>11556</c:v>
                </c:pt>
                <c:pt idx="1216">
                  <c:v>10428</c:v>
                </c:pt>
                <c:pt idx="1217">
                  <c:v>10605</c:v>
                </c:pt>
                <c:pt idx="1218">
                  <c:v>10368</c:v>
                </c:pt>
                <c:pt idx="1219">
                  <c:v>9636</c:v>
                </c:pt>
                <c:pt idx="1220">
                  <c:v>9372</c:v>
                </c:pt>
                <c:pt idx="1221">
                  <c:v>8088</c:v>
                </c:pt>
                <c:pt idx="1222">
                  <c:v>7875</c:v>
                </c:pt>
                <c:pt idx="1223">
                  <c:v>8426</c:v>
                </c:pt>
                <c:pt idx="1224">
                  <c:v>9543</c:v>
                </c:pt>
                <c:pt idx="1225">
                  <c:v>9958</c:v>
                </c:pt>
                <c:pt idx="1226">
                  <c:v>10370</c:v>
                </c:pt>
                <c:pt idx="1227">
                  <c:v>9673</c:v>
                </c:pt>
                <c:pt idx="1228">
                  <c:v>9855</c:v>
                </c:pt>
                <c:pt idx="1229">
                  <c:v>10404</c:v>
                </c:pt>
                <c:pt idx="1230">
                  <c:v>11651</c:v>
                </c:pt>
                <c:pt idx="1231">
                  <c:v>12008</c:v>
                </c:pt>
                <c:pt idx="1232">
                  <c:v>11273</c:v>
                </c:pt>
                <c:pt idx="1233">
                  <c:v>11122</c:v>
                </c:pt>
                <c:pt idx="1234">
                  <c:v>10875</c:v>
                </c:pt>
                <c:pt idx="1235">
                  <c:v>10973</c:v>
                </c:pt>
                <c:pt idx="1236">
                  <c:v>9517</c:v>
                </c:pt>
                <c:pt idx="1237">
                  <c:v>7899</c:v>
                </c:pt>
                <c:pt idx="1238">
                  <c:v>7288</c:v>
                </c:pt>
                <c:pt idx="1239">
                  <c:v>6827</c:v>
                </c:pt>
                <c:pt idx="1240">
                  <c:v>6702</c:v>
                </c:pt>
                <c:pt idx="1241">
                  <c:v>6540</c:v>
                </c:pt>
                <c:pt idx="1242">
                  <c:v>6892</c:v>
                </c:pt>
                <c:pt idx="1243">
                  <c:v>7095</c:v>
                </c:pt>
                <c:pt idx="1244">
                  <c:v>7150</c:v>
                </c:pt>
                <c:pt idx="1245">
                  <c:v>8119</c:v>
                </c:pt>
                <c:pt idx="1246">
                  <c:v>6913</c:v>
                </c:pt>
                <c:pt idx="1247">
                  <c:v>7164</c:v>
                </c:pt>
                <c:pt idx="1248">
                  <c:v>7515</c:v>
                </c:pt>
                <c:pt idx="1249">
                  <c:v>7534</c:v>
                </c:pt>
                <c:pt idx="1250">
                  <c:v>7725</c:v>
                </c:pt>
                <c:pt idx="1251">
                  <c:v>7983</c:v>
                </c:pt>
                <c:pt idx="1252">
                  <c:v>7991</c:v>
                </c:pt>
                <c:pt idx="1253">
                  <c:v>8182</c:v>
                </c:pt>
                <c:pt idx="1254">
                  <c:v>8317</c:v>
                </c:pt>
                <c:pt idx="1255">
                  <c:v>8689</c:v>
                </c:pt>
                <c:pt idx="1256">
                  <c:v>9007</c:v>
                </c:pt>
                <c:pt idx="1257">
                  <c:v>11487</c:v>
                </c:pt>
                <c:pt idx="1258">
                  <c:v>12401</c:v>
                </c:pt>
                <c:pt idx="1259">
                  <c:v>11584</c:v>
                </c:pt>
                <c:pt idx="1260">
                  <c:v>11518</c:v>
                </c:pt>
                <c:pt idx="1261">
                  <c:v>12969</c:v>
                </c:pt>
                <c:pt idx="1262">
                  <c:v>19103</c:v>
                </c:pt>
                <c:pt idx="1263">
                  <c:v>24571</c:v>
                </c:pt>
                <c:pt idx="1264">
                  <c:v>24334</c:v>
                </c:pt>
                <c:pt idx="1265">
                  <c:v>26759</c:v>
                </c:pt>
                <c:pt idx="1266">
                  <c:v>25719</c:v>
                </c:pt>
                <c:pt idx="1267">
                  <c:v>23877</c:v>
                </c:pt>
                <c:pt idx="1268">
                  <c:v>17265</c:v>
                </c:pt>
                <c:pt idx="1269">
                  <c:v>15949</c:v>
                </c:pt>
                <c:pt idx="1270">
                  <c:v>23357</c:v>
                </c:pt>
                <c:pt idx="1271">
                  <c:v>24204</c:v>
                </c:pt>
                <c:pt idx="1272">
                  <c:v>22748</c:v>
                </c:pt>
                <c:pt idx="1273">
                  <c:v>22358</c:v>
                </c:pt>
                <c:pt idx="1274">
                  <c:v>19763</c:v>
                </c:pt>
                <c:pt idx="1275">
                  <c:v>15853</c:v>
                </c:pt>
                <c:pt idx="1276">
                  <c:v>16128</c:v>
                </c:pt>
                <c:pt idx="1277">
                  <c:v>17937</c:v>
                </c:pt>
                <c:pt idx="1278">
                  <c:v>18292</c:v>
                </c:pt>
                <c:pt idx="1279">
                  <c:v>17950</c:v>
                </c:pt>
                <c:pt idx="1280">
                  <c:v>17346</c:v>
                </c:pt>
                <c:pt idx="1281">
                  <c:v>17614</c:v>
                </c:pt>
                <c:pt idx="1282">
                  <c:v>17517</c:v>
                </c:pt>
                <c:pt idx="1283">
                  <c:v>17961</c:v>
                </c:pt>
                <c:pt idx="1284">
                  <c:v>17086</c:v>
                </c:pt>
                <c:pt idx="1285">
                  <c:v>16183</c:v>
                </c:pt>
                <c:pt idx="1286">
                  <c:v>13810</c:v>
                </c:pt>
                <c:pt idx="1287">
                  <c:v>14773</c:v>
                </c:pt>
                <c:pt idx="1288">
                  <c:v>15380</c:v>
                </c:pt>
                <c:pt idx="1289">
                  <c:v>15487</c:v>
                </c:pt>
                <c:pt idx="1290">
                  <c:v>15121</c:v>
                </c:pt>
                <c:pt idx="1291">
                  <c:v>14837</c:v>
                </c:pt>
                <c:pt idx="1292">
                  <c:v>15023</c:v>
                </c:pt>
                <c:pt idx="1293">
                  <c:v>15371</c:v>
                </c:pt>
                <c:pt idx="1294">
                  <c:v>14684</c:v>
                </c:pt>
                <c:pt idx="1295">
                  <c:v>14211</c:v>
                </c:pt>
                <c:pt idx="1296">
                  <c:v>14807</c:v>
                </c:pt>
                <c:pt idx="1297">
                  <c:v>13797</c:v>
                </c:pt>
                <c:pt idx="1298">
                  <c:v>12756</c:v>
                </c:pt>
                <c:pt idx="1299">
                  <c:v>15043</c:v>
                </c:pt>
                <c:pt idx="1300">
                  <c:v>16556</c:v>
                </c:pt>
                <c:pt idx="1301">
                  <c:v>16276</c:v>
                </c:pt>
                <c:pt idx="1302">
                  <c:v>16585</c:v>
                </c:pt>
                <c:pt idx="1303">
                  <c:v>16642</c:v>
                </c:pt>
                <c:pt idx="1304">
                  <c:v>16717</c:v>
                </c:pt>
                <c:pt idx="1305">
                  <c:v>16692</c:v>
                </c:pt>
                <c:pt idx="1306">
                  <c:v>16724</c:v>
                </c:pt>
                <c:pt idx="1307">
                  <c:v>17488</c:v>
                </c:pt>
                <c:pt idx="1308">
                  <c:v>17213</c:v>
                </c:pt>
                <c:pt idx="1309">
                  <c:v>17130</c:v>
                </c:pt>
                <c:pt idx="1310">
                  <c:v>17346</c:v>
                </c:pt>
                <c:pt idx="1311">
                  <c:v>17511</c:v>
                </c:pt>
                <c:pt idx="1312">
                  <c:v>16968</c:v>
                </c:pt>
                <c:pt idx="1313">
                  <c:v>17261</c:v>
                </c:pt>
                <c:pt idx="1314">
                  <c:v>17351</c:v>
                </c:pt>
                <c:pt idx="1315">
                  <c:v>17907</c:v>
                </c:pt>
                <c:pt idx="1316">
                  <c:v>17828</c:v>
                </c:pt>
                <c:pt idx="1317">
                  <c:v>18472</c:v>
                </c:pt>
                <c:pt idx="1318">
                  <c:v>18114</c:v>
                </c:pt>
                <c:pt idx="1319">
                  <c:v>16593</c:v>
                </c:pt>
                <c:pt idx="1320">
                  <c:v>16158</c:v>
                </c:pt>
                <c:pt idx="1321">
                  <c:v>15600</c:v>
                </c:pt>
                <c:pt idx="1322">
                  <c:v>15515</c:v>
                </c:pt>
                <c:pt idx="1323">
                  <c:v>15993</c:v>
                </c:pt>
                <c:pt idx="1324">
                  <c:v>17344</c:v>
                </c:pt>
                <c:pt idx="1325">
                  <c:v>17138</c:v>
                </c:pt>
                <c:pt idx="1326">
                  <c:v>16752</c:v>
                </c:pt>
                <c:pt idx="1327">
                  <c:v>16819</c:v>
                </c:pt>
                <c:pt idx="1328">
                  <c:v>16831</c:v>
                </c:pt>
                <c:pt idx="1329">
                  <c:v>17109</c:v>
                </c:pt>
                <c:pt idx="1330">
                  <c:v>17037</c:v>
                </c:pt>
                <c:pt idx="1331">
                  <c:v>17651</c:v>
                </c:pt>
                <c:pt idx="1332">
                  <c:v>17033</c:v>
                </c:pt>
                <c:pt idx="1333">
                  <c:v>17268</c:v>
                </c:pt>
                <c:pt idx="1334">
                  <c:v>17471</c:v>
                </c:pt>
                <c:pt idx="1335">
                  <c:v>17473</c:v>
                </c:pt>
                <c:pt idx="1336">
                  <c:v>19534</c:v>
                </c:pt>
                <c:pt idx="1337">
                  <c:v>20224</c:v>
                </c:pt>
                <c:pt idx="1338">
                  <c:v>19742</c:v>
                </c:pt>
                <c:pt idx="1339">
                  <c:v>26943</c:v>
                </c:pt>
                <c:pt idx="1340">
                  <c:v>38582</c:v>
                </c:pt>
                <c:pt idx="1341">
                  <c:v>44124</c:v>
                </c:pt>
                <c:pt idx="1342">
                  <c:v>53184</c:v>
                </c:pt>
                <c:pt idx="1343">
                  <c:v>41258</c:v>
                </c:pt>
                <c:pt idx="1344">
                  <c:v>26672</c:v>
                </c:pt>
                <c:pt idx="1345">
                  <c:v>26886</c:v>
                </c:pt>
                <c:pt idx="1346">
                  <c:v>24356</c:v>
                </c:pt>
                <c:pt idx="1347">
                  <c:v>15124</c:v>
                </c:pt>
                <c:pt idx="1348">
                  <c:v>15333</c:v>
                </c:pt>
                <c:pt idx="1349">
                  <c:v>16212</c:v>
                </c:pt>
                <c:pt idx="1350">
                  <c:v>16188</c:v>
                </c:pt>
                <c:pt idx="1351">
                  <c:v>16525</c:v>
                </c:pt>
                <c:pt idx="1352">
                  <c:v>17370</c:v>
                </c:pt>
                <c:pt idx="1353">
                  <c:v>16751</c:v>
                </c:pt>
                <c:pt idx="1354">
                  <c:v>14632</c:v>
                </c:pt>
                <c:pt idx="1355">
                  <c:v>13511</c:v>
                </c:pt>
                <c:pt idx="1356">
                  <c:v>13200</c:v>
                </c:pt>
                <c:pt idx="1357">
                  <c:v>13201</c:v>
                </c:pt>
                <c:pt idx="1358">
                  <c:v>13634</c:v>
                </c:pt>
                <c:pt idx="1359">
                  <c:v>12965</c:v>
                </c:pt>
                <c:pt idx="1360">
                  <c:v>12946</c:v>
                </c:pt>
                <c:pt idx="1361">
                  <c:v>13770</c:v>
                </c:pt>
                <c:pt idx="1362">
                  <c:v>13700</c:v>
                </c:pt>
                <c:pt idx="1363">
                  <c:v>13494</c:v>
                </c:pt>
                <c:pt idx="1364">
                  <c:v>13034</c:v>
                </c:pt>
                <c:pt idx="1365">
                  <c:v>13326</c:v>
                </c:pt>
                <c:pt idx="1366">
                  <c:v>14191</c:v>
                </c:pt>
                <c:pt idx="1367">
                  <c:v>15943</c:v>
                </c:pt>
                <c:pt idx="1368">
                  <c:v>16340</c:v>
                </c:pt>
                <c:pt idx="1369">
                  <c:v>15762</c:v>
                </c:pt>
                <c:pt idx="1370">
                  <c:v>15408</c:v>
                </c:pt>
                <c:pt idx="1371">
                  <c:v>18958</c:v>
                </c:pt>
                <c:pt idx="1372">
                  <c:v>18576</c:v>
                </c:pt>
                <c:pt idx="1373">
                  <c:v>20336</c:v>
                </c:pt>
                <c:pt idx="1374">
                  <c:v>20042</c:v>
                </c:pt>
                <c:pt idx="1375">
                  <c:v>20512</c:v>
                </c:pt>
                <c:pt idx="1376">
                  <c:v>20413</c:v>
                </c:pt>
                <c:pt idx="1377">
                  <c:v>21628</c:v>
                </c:pt>
                <c:pt idx="1378">
                  <c:v>21155</c:v>
                </c:pt>
                <c:pt idx="1379">
                  <c:v>21066</c:v>
                </c:pt>
                <c:pt idx="1380">
                  <c:v>21177</c:v>
                </c:pt>
                <c:pt idx="1381">
                  <c:v>20401</c:v>
                </c:pt>
                <c:pt idx="1382">
                  <c:v>20354</c:v>
                </c:pt>
                <c:pt idx="1383">
                  <c:v>21435</c:v>
                </c:pt>
                <c:pt idx="1384">
                  <c:v>19549</c:v>
                </c:pt>
                <c:pt idx="1385">
                  <c:v>20283</c:v>
                </c:pt>
                <c:pt idx="1386">
                  <c:v>27898</c:v>
                </c:pt>
                <c:pt idx="1387">
                  <c:v>32421</c:v>
                </c:pt>
                <c:pt idx="1388">
                  <c:v>35170</c:v>
                </c:pt>
                <c:pt idx="1389">
                  <c:v>32436</c:v>
                </c:pt>
                <c:pt idx="1390">
                  <c:v>20552</c:v>
                </c:pt>
                <c:pt idx="1391">
                  <c:v>19070</c:v>
                </c:pt>
                <c:pt idx="1392">
                  <c:v>16685</c:v>
                </c:pt>
                <c:pt idx="1393">
                  <c:v>15631</c:v>
                </c:pt>
                <c:pt idx="1394">
                  <c:v>15392</c:v>
                </c:pt>
                <c:pt idx="1395">
                  <c:v>15323</c:v>
                </c:pt>
                <c:pt idx="1396">
                  <c:v>15793</c:v>
                </c:pt>
                <c:pt idx="1397">
                  <c:v>15381</c:v>
                </c:pt>
                <c:pt idx="1398">
                  <c:v>15060</c:v>
                </c:pt>
                <c:pt idx="1399">
                  <c:v>13936</c:v>
                </c:pt>
                <c:pt idx="1400">
                  <c:v>15531</c:v>
                </c:pt>
                <c:pt idx="1401">
                  <c:v>15493</c:v>
                </c:pt>
                <c:pt idx="1402">
                  <c:v>15648</c:v>
                </c:pt>
                <c:pt idx="1403">
                  <c:v>16541</c:v>
                </c:pt>
                <c:pt idx="1404">
                  <c:v>17063</c:v>
                </c:pt>
                <c:pt idx="1405">
                  <c:v>17728</c:v>
                </c:pt>
                <c:pt idx="1406">
                  <c:v>19247</c:v>
                </c:pt>
                <c:pt idx="1407">
                  <c:v>20691</c:v>
                </c:pt>
                <c:pt idx="1408">
                  <c:v>18773</c:v>
                </c:pt>
                <c:pt idx="1409">
                  <c:v>18330</c:v>
                </c:pt>
                <c:pt idx="1410">
                  <c:v>17177</c:v>
                </c:pt>
                <c:pt idx="1411">
                  <c:v>16906</c:v>
                </c:pt>
                <c:pt idx="1412">
                  <c:v>17821</c:v>
                </c:pt>
                <c:pt idx="1413">
                  <c:v>21091</c:v>
                </c:pt>
                <c:pt idx="1414">
                  <c:v>21999</c:v>
                </c:pt>
                <c:pt idx="1415">
                  <c:v>23111</c:v>
                </c:pt>
                <c:pt idx="1416">
                  <c:v>22614</c:v>
                </c:pt>
                <c:pt idx="1417">
                  <c:v>24800</c:v>
                </c:pt>
                <c:pt idx="1418">
                  <c:v>26417</c:v>
                </c:pt>
                <c:pt idx="1419">
                  <c:v>27665</c:v>
                </c:pt>
                <c:pt idx="1420">
                  <c:v>28629</c:v>
                </c:pt>
                <c:pt idx="1421">
                  <c:v>29991</c:v>
                </c:pt>
                <c:pt idx="1422">
                  <c:v>30298</c:v>
                </c:pt>
                <c:pt idx="1423">
                  <c:v>29154</c:v>
                </c:pt>
                <c:pt idx="1424">
                  <c:v>28492</c:v>
                </c:pt>
                <c:pt idx="1425">
                  <c:v>28350</c:v>
                </c:pt>
                <c:pt idx="1426">
                  <c:v>28015</c:v>
                </c:pt>
                <c:pt idx="1427">
                  <c:v>27838</c:v>
                </c:pt>
                <c:pt idx="1428">
                  <c:v>27907</c:v>
                </c:pt>
                <c:pt idx="1429">
                  <c:v>28125</c:v>
                </c:pt>
                <c:pt idx="1430">
                  <c:v>27789</c:v>
                </c:pt>
                <c:pt idx="1431">
                  <c:v>27936</c:v>
                </c:pt>
                <c:pt idx="1432">
                  <c:v>27858</c:v>
                </c:pt>
                <c:pt idx="1433">
                  <c:v>31645</c:v>
                </c:pt>
                <c:pt idx="1434">
                  <c:v>43968</c:v>
                </c:pt>
                <c:pt idx="1435">
                  <c:v>36921</c:v>
                </c:pt>
                <c:pt idx="1436">
                  <c:v>37301</c:v>
                </c:pt>
                <c:pt idx="1437">
                  <c:v>43078</c:v>
                </c:pt>
                <c:pt idx="1438">
                  <c:v>31705</c:v>
                </c:pt>
                <c:pt idx="1439">
                  <c:v>29604</c:v>
                </c:pt>
                <c:pt idx="1440">
                  <c:v>28958</c:v>
                </c:pt>
                <c:pt idx="1441">
                  <c:v>35599</c:v>
                </c:pt>
                <c:pt idx="1442">
                  <c:v>42625</c:v>
                </c:pt>
                <c:pt idx="1443">
                  <c:v>32746</c:v>
                </c:pt>
                <c:pt idx="1444">
                  <c:v>30960</c:v>
                </c:pt>
                <c:pt idx="1445">
                  <c:v>32550</c:v>
                </c:pt>
                <c:pt idx="1446">
                  <c:v>31289</c:v>
                </c:pt>
                <c:pt idx="1447">
                  <c:v>28873</c:v>
                </c:pt>
                <c:pt idx="1448">
                  <c:v>27839</c:v>
                </c:pt>
                <c:pt idx="1449">
                  <c:v>27649</c:v>
                </c:pt>
                <c:pt idx="1450">
                  <c:v>28734</c:v>
                </c:pt>
                <c:pt idx="1451">
                  <c:v>28915</c:v>
                </c:pt>
                <c:pt idx="1452">
                  <c:v>29757</c:v>
                </c:pt>
                <c:pt idx="1453">
                  <c:v>30063</c:v>
                </c:pt>
                <c:pt idx="1454">
                  <c:v>31163</c:v>
                </c:pt>
                <c:pt idx="1455">
                  <c:v>31707</c:v>
                </c:pt>
                <c:pt idx="1456">
                  <c:v>33744</c:v>
                </c:pt>
                <c:pt idx="1457">
                  <c:v>37045</c:v>
                </c:pt>
                <c:pt idx="1458">
                  <c:v>38896</c:v>
                </c:pt>
                <c:pt idx="1459">
                  <c:v>40731</c:v>
                </c:pt>
                <c:pt idx="1460">
                  <c:v>40288</c:v>
                </c:pt>
                <c:pt idx="1461">
                  <c:v>40425</c:v>
                </c:pt>
                <c:pt idx="1462">
                  <c:v>39318</c:v>
                </c:pt>
                <c:pt idx="1463">
                  <c:v>37907</c:v>
                </c:pt>
                <c:pt idx="1464">
                  <c:v>39482</c:v>
                </c:pt>
                <c:pt idx="1465">
                  <c:v>40298</c:v>
                </c:pt>
                <c:pt idx="1466">
                  <c:v>40741</c:v>
                </c:pt>
                <c:pt idx="1467">
                  <c:v>40908</c:v>
                </c:pt>
                <c:pt idx="1468">
                  <c:v>43060</c:v>
                </c:pt>
                <c:pt idx="1469">
                  <c:v>43333</c:v>
                </c:pt>
                <c:pt idx="1470">
                  <c:v>43098</c:v>
                </c:pt>
                <c:pt idx="1471">
                  <c:v>45810</c:v>
                </c:pt>
                <c:pt idx="1472">
                  <c:v>45503</c:v>
                </c:pt>
                <c:pt idx="1473">
                  <c:v>43231</c:v>
                </c:pt>
                <c:pt idx="1474">
                  <c:v>42157</c:v>
                </c:pt>
                <c:pt idx="1475">
                  <c:v>37442</c:v>
                </c:pt>
                <c:pt idx="1476">
                  <c:v>39314</c:v>
                </c:pt>
                <c:pt idx="1477">
                  <c:v>41876</c:v>
                </c:pt>
                <c:pt idx="1478">
                  <c:v>38265</c:v>
                </c:pt>
                <c:pt idx="1479">
                  <c:v>38138</c:v>
                </c:pt>
                <c:pt idx="1480">
                  <c:v>38656</c:v>
                </c:pt>
                <c:pt idx="1481">
                  <c:v>38246</c:v>
                </c:pt>
                <c:pt idx="1482">
                  <c:v>40017</c:v>
                </c:pt>
                <c:pt idx="1483">
                  <c:v>38274</c:v>
                </c:pt>
                <c:pt idx="1484">
                  <c:v>35272</c:v>
                </c:pt>
                <c:pt idx="1485">
                  <c:v>36364</c:v>
                </c:pt>
                <c:pt idx="1486">
                  <c:v>37532</c:v>
                </c:pt>
                <c:pt idx="1487">
                  <c:v>38768</c:v>
                </c:pt>
                <c:pt idx="1488">
                  <c:v>42204</c:v>
                </c:pt>
                <c:pt idx="1489">
                  <c:v>44595</c:v>
                </c:pt>
                <c:pt idx="1490">
                  <c:v>48649</c:v>
                </c:pt>
                <c:pt idx="1491">
                  <c:v>43552</c:v>
                </c:pt>
                <c:pt idx="1492">
                  <c:v>40999</c:v>
                </c:pt>
                <c:pt idx="1493">
                  <c:v>42125</c:v>
                </c:pt>
                <c:pt idx="1494">
                  <c:v>43923</c:v>
                </c:pt>
                <c:pt idx="1495">
                  <c:v>43345</c:v>
                </c:pt>
                <c:pt idx="1496">
                  <c:v>43706</c:v>
                </c:pt>
                <c:pt idx="1497">
                  <c:v>43672</c:v>
                </c:pt>
                <c:pt idx="1498">
                  <c:v>42199</c:v>
                </c:pt>
                <c:pt idx="1499">
                  <c:v>41408</c:v>
                </c:pt>
                <c:pt idx="1500">
                  <c:v>41771</c:v>
                </c:pt>
                <c:pt idx="1501">
                  <c:v>41393</c:v>
                </c:pt>
                <c:pt idx="1502">
                  <c:v>41895</c:v>
                </c:pt>
                <c:pt idx="1503">
                  <c:v>41261</c:v>
                </c:pt>
                <c:pt idx="1504">
                  <c:v>39817</c:v>
                </c:pt>
                <c:pt idx="1505">
                  <c:v>39281</c:v>
                </c:pt>
                <c:pt idx="1506">
                  <c:v>38360</c:v>
                </c:pt>
                <c:pt idx="1507">
                  <c:v>38864</c:v>
                </c:pt>
                <c:pt idx="1508">
                  <c:v>37431</c:v>
                </c:pt>
                <c:pt idx="1509">
                  <c:v>37278</c:v>
                </c:pt>
                <c:pt idx="1510">
                  <c:v>35131</c:v>
                </c:pt>
                <c:pt idx="1511">
                  <c:v>33522</c:v>
                </c:pt>
                <c:pt idx="1512">
                  <c:v>32372</c:v>
                </c:pt>
                <c:pt idx="1513">
                  <c:v>32004</c:v>
                </c:pt>
                <c:pt idx="1514">
                  <c:v>150955</c:v>
                </c:pt>
                <c:pt idx="1515">
                  <c:v>181478</c:v>
                </c:pt>
                <c:pt idx="1516">
                  <c:v>180423</c:v>
                </c:pt>
                <c:pt idx="1517">
                  <c:v>96892</c:v>
                </c:pt>
                <c:pt idx="1518">
                  <c:v>39976</c:v>
                </c:pt>
                <c:pt idx="1519">
                  <c:v>28594</c:v>
                </c:pt>
                <c:pt idx="1520">
                  <c:v>22922</c:v>
                </c:pt>
                <c:pt idx="1521">
                  <c:v>18518</c:v>
                </c:pt>
                <c:pt idx="1522">
                  <c:v>15574</c:v>
                </c:pt>
                <c:pt idx="1523">
                  <c:v>17300</c:v>
                </c:pt>
                <c:pt idx="1524">
                  <c:v>14788</c:v>
                </c:pt>
                <c:pt idx="1525">
                  <c:v>10861</c:v>
                </c:pt>
                <c:pt idx="1526">
                  <c:v>11702</c:v>
                </c:pt>
                <c:pt idx="1527">
                  <c:v>14174</c:v>
                </c:pt>
                <c:pt idx="1528">
                  <c:v>13993</c:v>
                </c:pt>
                <c:pt idx="1529">
                  <c:v>17149</c:v>
                </c:pt>
                <c:pt idx="1530">
                  <c:v>19619</c:v>
                </c:pt>
                <c:pt idx="1531">
                  <c:v>15731</c:v>
                </c:pt>
                <c:pt idx="1532">
                  <c:v>24091</c:v>
                </c:pt>
                <c:pt idx="1533">
                  <c:v>26257</c:v>
                </c:pt>
                <c:pt idx="1534">
                  <c:v>23634</c:v>
                </c:pt>
                <c:pt idx="1535">
                  <c:v>28170</c:v>
                </c:pt>
                <c:pt idx="1536">
                  <c:v>25090</c:v>
                </c:pt>
                <c:pt idx="1537">
                  <c:v>25179</c:v>
                </c:pt>
                <c:pt idx="1538">
                  <c:v>28362</c:v>
                </c:pt>
                <c:pt idx="1539">
                  <c:v>26704</c:v>
                </c:pt>
                <c:pt idx="1540">
                  <c:v>22442</c:v>
                </c:pt>
                <c:pt idx="1541">
                  <c:v>24471</c:v>
                </c:pt>
                <c:pt idx="1542">
                  <c:v>23721</c:v>
                </c:pt>
                <c:pt idx="1543">
                  <c:v>18329</c:v>
                </c:pt>
                <c:pt idx="1544">
                  <c:v>15585</c:v>
                </c:pt>
                <c:pt idx="1545">
                  <c:v>16418</c:v>
                </c:pt>
                <c:pt idx="1546">
                  <c:v>16006</c:v>
                </c:pt>
                <c:pt idx="1547">
                  <c:v>18507</c:v>
                </c:pt>
                <c:pt idx="1548">
                  <c:v>20104</c:v>
                </c:pt>
                <c:pt idx="1549">
                  <c:v>20453</c:v>
                </c:pt>
                <c:pt idx="1550">
                  <c:v>21595</c:v>
                </c:pt>
                <c:pt idx="1551">
                  <c:v>19622</c:v>
                </c:pt>
                <c:pt idx="1552">
                  <c:v>14730</c:v>
                </c:pt>
                <c:pt idx="1553">
                  <c:v>14821</c:v>
                </c:pt>
                <c:pt idx="1554">
                  <c:v>13184</c:v>
                </c:pt>
                <c:pt idx="1555">
                  <c:v>13877</c:v>
                </c:pt>
                <c:pt idx="1556">
                  <c:v>15989</c:v>
                </c:pt>
                <c:pt idx="1557">
                  <c:v>16515</c:v>
                </c:pt>
                <c:pt idx="1558">
                  <c:v>19942</c:v>
                </c:pt>
                <c:pt idx="1559">
                  <c:v>30404</c:v>
                </c:pt>
                <c:pt idx="1560">
                  <c:v>24589</c:v>
                </c:pt>
                <c:pt idx="1561">
                  <c:v>27338</c:v>
                </c:pt>
                <c:pt idx="1562">
                  <c:v>37642</c:v>
                </c:pt>
                <c:pt idx="1563">
                  <c:v>20677</c:v>
                </c:pt>
                <c:pt idx="1564">
                  <c:v>17263</c:v>
                </c:pt>
                <c:pt idx="1565">
                  <c:v>16243</c:v>
                </c:pt>
                <c:pt idx="1566">
                  <c:v>13228</c:v>
                </c:pt>
                <c:pt idx="1567">
                  <c:v>11490</c:v>
                </c:pt>
                <c:pt idx="1568">
                  <c:v>11438</c:v>
                </c:pt>
                <c:pt idx="1569">
                  <c:v>12635</c:v>
                </c:pt>
                <c:pt idx="1570">
                  <c:v>16044</c:v>
                </c:pt>
                <c:pt idx="1571">
                  <c:v>16139</c:v>
                </c:pt>
                <c:pt idx="1572">
                  <c:v>15251</c:v>
                </c:pt>
                <c:pt idx="1573">
                  <c:v>15214</c:v>
                </c:pt>
                <c:pt idx="1574">
                  <c:v>15897</c:v>
                </c:pt>
                <c:pt idx="1575">
                  <c:v>15250</c:v>
                </c:pt>
                <c:pt idx="1576">
                  <c:v>13836</c:v>
                </c:pt>
                <c:pt idx="1577">
                  <c:v>12701</c:v>
                </c:pt>
                <c:pt idx="1578">
                  <c:v>12286</c:v>
                </c:pt>
                <c:pt idx="1579">
                  <c:v>12801</c:v>
                </c:pt>
                <c:pt idx="1580">
                  <c:v>15679</c:v>
                </c:pt>
                <c:pt idx="1581">
                  <c:v>17468</c:v>
                </c:pt>
                <c:pt idx="1582">
                  <c:v>20392</c:v>
                </c:pt>
                <c:pt idx="1583">
                  <c:v>29435</c:v>
                </c:pt>
                <c:pt idx="1584">
                  <c:v>23829</c:v>
                </c:pt>
                <c:pt idx="1585">
                  <c:v>17828</c:v>
                </c:pt>
                <c:pt idx="1586">
                  <c:v>15207</c:v>
                </c:pt>
                <c:pt idx="1587">
                  <c:v>19996</c:v>
                </c:pt>
                <c:pt idx="1588">
                  <c:v>23072</c:v>
                </c:pt>
                <c:pt idx="1589">
                  <c:v>22248</c:v>
                </c:pt>
                <c:pt idx="1590">
                  <c:v>28142</c:v>
                </c:pt>
                <c:pt idx="1591">
                  <c:v>25211</c:v>
                </c:pt>
                <c:pt idx="1592">
                  <c:v>30376</c:v>
                </c:pt>
                <c:pt idx="1593">
                  <c:v>27905</c:v>
                </c:pt>
                <c:pt idx="1594">
                  <c:v>24611</c:v>
                </c:pt>
                <c:pt idx="1595">
                  <c:v>17997</c:v>
                </c:pt>
                <c:pt idx="1596">
                  <c:v>19834</c:v>
                </c:pt>
                <c:pt idx="1597">
                  <c:v>20665</c:v>
                </c:pt>
                <c:pt idx="1598">
                  <c:v>19373</c:v>
                </c:pt>
                <c:pt idx="1599">
                  <c:v>16799</c:v>
                </c:pt>
                <c:pt idx="1600">
                  <c:v>14421</c:v>
                </c:pt>
                <c:pt idx="1601">
                  <c:v>18156</c:v>
                </c:pt>
                <c:pt idx="1602">
                  <c:v>16200</c:v>
                </c:pt>
                <c:pt idx="1603">
                  <c:v>12942</c:v>
                </c:pt>
                <c:pt idx="1604">
                  <c:v>12169</c:v>
                </c:pt>
                <c:pt idx="1605">
                  <c:v>12565</c:v>
                </c:pt>
                <c:pt idx="1606">
                  <c:v>7115</c:v>
                </c:pt>
                <c:pt idx="1607">
                  <c:v>6487</c:v>
                </c:pt>
                <c:pt idx="1608">
                  <c:v>15841</c:v>
                </c:pt>
                <c:pt idx="1609">
                  <c:v>20448</c:v>
                </c:pt>
                <c:pt idx="1610">
                  <c:v>20542</c:v>
                </c:pt>
                <c:pt idx="1611">
                  <c:v>20411</c:v>
                </c:pt>
                <c:pt idx="1612">
                  <c:v>20428</c:v>
                </c:pt>
                <c:pt idx="1613">
                  <c:v>20243</c:v>
                </c:pt>
                <c:pt idx="1614">
                  <c:v>23327</c:v>
                </c:pt>
                <c:pt idx="1615">
                  <c:v>23993</c:v>
                </c:pt>
                <c:pt idx="1616">
                  <c:v>37079</c:v>
                </c:pt>
                <c:pt idx="1617">
                  <c:v>57363</c:v>
                </c:pt>
                <c:pt idx="1618">
                  <c:v>69699</c:v>
                </c:pt>
                <c:pt idx="1619">
                  <c:v>60795</c:v>
                </c:pt>
                <c:pt idx="1620">
                  <c:v>88058</c:v>
                </c:pt>
                <c:pt idx="1621">
                  <c:v>124710</c:v>
                </c:pt>
                <c:pt idx="1622">
                  <c:v>91433</c:v>
                </c:pt>
                <c:pt idx="1623">
                  <c:v>30191</c:v>
                </c:pt>
                <c:pt idx="1624">
                  <c:v>22389</c:v>
                </c:pt>
                <c:pt idx="1625">
                  <c:v>22410</c:v>
                </c:pt>
                <c:pt idx="1626">
                  <c:v>19511</c:v>
                </c:pt>
                <c:pt idx="1627">
                  <c:v>24777</c:v>
                </c:pt>
                <c:pt idx="1628">
                  <c:v>25642</c:v>
                </c:pt>
                <c:pt idx="1629">
                  <c:v>28972</c:v>
                </c:pt>
                <c:pt idx="1630">
                  <c:v>28514</c:v>
                </c:pt>
                <c:pt idx="1631">
                  <c:v>16871</c:v>
                </c:pt>
                <c:pt idx="1632">
                  <c:v>12853</c:v>
                </c:pt>
                <c:pt idx="1633">
                  <c:v>14936</c:v>
                </c:pt>
                <c:pt idx="1634">
                  <c:v>16578</c:v>
                </c:pt>
                <c:pt idx="1635">
                  <c:v>17167</c:v>
                </c:pt>
                <c:pt idx="1636">
                  <c:v>17250</c:v>
                </c:pt>
                <c:pt idx="1637">
                  <c:v>15643</c:v>
                </c:pt>
                <c:pt idx="1638">
                  <c:v>12491</c:v>
                </c:pt>
                <c:pt idx="1639">
                  <c:v>12166</c:v>
                </c:pt>
                <c:pt idx="1640">
                  <c:v>12407</c:v>
                </c:pt>
                <c:pt idx="1641">
                  <c:v>11550</c:v>
                </c:pt>
                <c:pt idx="1642">
                  <c:v>11535</c:v>
                </c:pt>
                <c:pt idx="1643">
                  <c:v>11062</c:v>
                </c:pt>
                <c:pt idx="1644">
                  <c:v>11071</c:v>
                </c:pt>
                <c:pt idx="1645">
                  <c:v>10544</c:v>
                </c:pt>
                <c:pt idx="1646">
                  <c:v>9693</c:v>
                </c:pt>
                <c:pt idx="1647">
                  <c:v>9733</c:v>
                </c:pt>
                <c:pt idx="1648">
                  <c:v>9981</c:v>
                </c:pt>
                <c:pt idx="1649">
                  <c:v>10157</c:v>
                </c:pt>
                <c:pt idx="1650">
                  <c:v>10028</c:v>
                </c:pt>
                <c:pt idx="1651">
                  <c:v>10023</c:v>
                </c:pt>
                <c:pt idx="1652">
                  <c:v>13924</c:v>
                </c:pt>
                <c:pt idx="1653">
                  <c:v>28542</c:v>
                </c:pt>
                <c:pt idx="1654">
                  <c:v>31244</c:v>
                </c:pt>
                <c:pt idx="1655">
                  <c:v>28233</c:v>
                </c:pt>
                <c:pt idx="1656">
                  <c:v>22679</c:v>
                </c:pt>
                <c:pt idx="1657">
                  <c:v>22566</c:v>
                </c:pt>
                <c:pt idx="1658">
                  <c:v>25353</c:v>
                </c:pt>
                <c:pt idx="1659">
                  <c:v>25834</c:v>
                </c:pt>
                <c:pt idx="1660">
                  <c:v>22133</c:v>
                </c:pt>
                <c:pt idx="1661">
                  <c:v>19063</c:v>
                </c:pt>
                <c:pt idx="1662">
                  <c:v>18550</c:v>
                </c:pt>
                <c:pt idx="1663">
                  <c:v>28210</c:v>
                </c:pt>
                <c:pt idx="1664">
                  <c:v>32056</c:v>
                </c:pt>
                <c:pt idx="1665">
                  <c:v>23014</c:v>
                </c:pt>
                <c:pt idx="1666">
                  <c:v>16348</c:v>
                </c:pt>
                <c:pt idx="1667">
                  <c:v>18385</c:v>
                </c:pt>
                <c:pt idx="1668">
                  <c:v>18317</c:v>
                </c:pt>
                <c:pt idx="1669">
                  <c:v>19933</c:v>
                </c:pt>
                <c:pt idx="1670">
                  <c:v>20049</c:v>
                </c:pt>
                <c:pt idx="1671">
                  <c:v>19129</c:v>
                </c:pt>
                <c:pt idx="1672">
                  <c:v>17789</c:v>
                </c:pt>
                <c:pt idx="1673">
                  <c:v>19786</c:v>
                </c:pt>
                <c:pt idx="1674">
                  <c:v>17837</c:v>
                </c:pt>
                <c:pt idx="1675">
                  <c:v>28385</c:v>
                </c:pt>
                <c:pt idx="1676">
                  <c:v>25127</c:v>
                </c:pt>
                <c:pt idx="1677">
                  <c:v>16702</c:v>
                </c:pt>
                <c:pt idx="1678">
                  <c:v>15824</c:v>
                </c:pt>
                <c:pt idx="1679">
                  <c:v>15302</c:v>
                </c:pt>
                <c:pt idx="1680">
                  <c:v>16455</c:v>
                </c:pt>
                <c:pt idx="1681">
                  <c:v>15040</c:v>
                </c:pt>
                <c:pt idx="1682">
                  <c:v>18434</c:v>
                </c:pt>
                <c:pt idx="1683">
                  <c:v>29496</c:v>
                </c:pt>
                <c:pt idx="1684">
                  <c:v>19199</c:v>
                </c:pt>
                <c:pt idx="1685">
                  <c:v>16362</c:v>
                </c:pt>
                <c:pt idx="1686">
                  <c:v>17596</c:v>
                </c:pt>
                <c:pt idx="1687">
                  <c:v>20183</c:v>
                </c:pt>
                <c:pt idx="1688">
                  <c:v>20578</c:v>
                </c:pt>
                <c:pt idx="1689">
                  <c:v>18894</c:v>
                </c:pt>
                <c:pt idx="1690">
                  <c:v>17413</c:v>
                </c:pt>
                <c:pt idx="1691">
                  <c:v>14747</c:v>
                </c:pt>
                <c:pt idx="1692">
                  <c:v>12589</c:v>
                </c:pt>
                <c:pt idx="1693">
                  <c:v>12515</c:v>
                </c:pt>
                <c:pt idx="1694">
                  <c:v>13232</c:v>
                </c:pt>
                <c:pt idx="1695">
                  <c:v>14163</c:v>
                </c:pt>
                <c:pt idx="1696">
                  <c:v>14212</c:v>
                </c:pt>
                <c:pt idx="1697">
                  <c:v>14308</c:v>
                </c:pt>
                <c:pt idx="1698">
                  <c:v>14104</c:v>
                </c:pt>
                <c:pt idx="1699">
                  <c:v>14213</c:v>
                </c:pt>
                <c:pt idx="1700">
                  <c:v>14111</c:v>
                </c:pt>
                <c:pt idx="1701">
                  <c:v>13408</c:v>
                </c:pt>
                <c:pt idx="1702">
                  <c:v>12488</c:v>
                </c:pt>
                <c:pt idx="1703">
                  <c:v>12048</c:v>
                </c:pt>
                <c:pt idx="1704">
                  <c:v>11964</c:v>
                </c:pt>
                <c:pt idx="1705">
                  <c:v>11979</c:v>
                </c:pt>
                <c:pt idx="1706">
                  <c:v>11831</c:v>
                </c:pt>
                <c:pt idx="1707">
                  <c:v>11883</c:v>
                </c:pt>
                <c:pt idx="1708">
                  <c:v>16588</c:v>
                </c:pt>
                <c:pt idx="1709">
                  <c:v>20652</c:v>
                </c:pt>
                <c:pt idx="1710">
                  <c:v>19287</c:v>
                </c:pt>
                <c:pt idx="1711">
                  <c:v>19731</c:v>
                </c:pt>
                <c:pt idx="1712">
                  <c:v>19930</c:v>
                </c:pt>
                <c:pt idx="1713">
                  <c:v>18995</c:v>
                </c:pt>
                <c:pt idx="1714">
                  <c:v>17962</c:v>
                </c:pt>
                <c:pt idx="1715">
                  <c:v>17980</c:v>
                </c:pt>
                <c:pt idx="1716">
                  <c:v>18272</c:v>
                </c:pt>
                <c:pt idx="1717">
                  <c:v>19372</c:v>
                </c:pt>
                <c:pt idx="1718">
                  <c:v>22427</c:v>
                </c:pt>
                <c:pt idx="1719">
                  <c:v>15181</c:v>
                </c:pt>
                <c:pt idx="1720">
                  <c:v>8106</c:v>
                </c:pt>
                <c:pt idx="1721">
                  <c:v>6521</c:v>
                </c:pt>
                <c:pt idx="1722">
                  <c:v>8793</c:v>
                </c:pt>
                <c:pt idx="1723">
                  <c:v>9619</c:v>
                </c:pt>
                <c:pt idx="1724">
                  <c:v>8175</c:v>
                </c:pt>
                <c:pt idx="1725">
                  <c:v>8441</c:v>
                </c:pt>
                <c:pt idx="1726">
                  <c:v>9302</c:v>
                </c:pt>
                <c:pt idx="1727">
                  <c:v>10304</c:v>
                </c:pt>
                <c:pt idx="1728">
                  <c:v>10517</c:v>
                </c:pt>
                <c:pt idx="1729">
                  <c:v>10327</c:v>
                </c:pt>
                <c:pt idx="1730">
                  <c:v>10240</c:v>
                </c:pt>
                <c:pt idx="1731">
                  <c:v>10066</c:v>
                </c:pt>
                <c:pt idx="1732">
                  <c:v>9435</c:v>
                </c:pt>
                <c:pt idx="1733">
                  <c:v>10034</c:v>
                </c:pt>
                <c:pt idx="1734">
                  <c:v>10312</c:v>
                </c:pt>
                <c:pt idx="1735">
                  <c:v>11209</c:v>
                </c:pt>
                <c:pt idx="1736">
                  <c:v>13512</c:v>
                </c:pt>
                <c:pt idx="1737">
                  <c:v>19505</c:v>
                </c:pt>
                <c:pt idx="1738">
                  <c:v>22662</c:v>
                </c:pt>
                <c:pt idx="1739">
                  <c:v>29382</c:v>
                </c:pt>
                <c:pt idx="1740">
                  <c:v>34279</c:v>
                </c:pt>
                <c:pt idx="1741">
                  <c:v>37204</c:v>
                </c:pt>
                <c:pt idx="1742">
                  <c:v>34201</c:v>
                </c:pt>
                <c:pt idx="1743">
                  <c:v>33672</c:v>
                </c:pt>
                <c:pt idx="1744">
                  <c:v>34103</c:v>
                </c:pt>
                <c:pt idx="1745">
                  <c:v>31997</c:v>
                </c:pt>
                <c:pt idx="1746">
                  <c:v>31291</c:v>
                </c:pt>
                <c:pt idx="1747">
                  <c:v>30610</c:v>
                </c:pt>
                <c:pt idx="1748">
                  <c:v>31546</c:v>
                </c:pt>
                <c:pt idx="1749">
                  <c:v>27719</c:v>
                </c:pt>
                <c:pt idx="1750">
                  <c:v>27673</c:v>
                </c:pt>
                <c:pt idx="1751">
                  <c:v>18032</c:v>
                </c:pt>
                <c:pt idx="1752">
                  <c:v>9154</c:v>
                </c:pt>
                <c:pt idx="1753">
                  <c:v>11724</c:v>
                </c:pt>
                <c:pt idx="1754">
                  <c:v>10240</c:v>
                </c:pt>
                <c:pt idx="1755">
                  <c:v>13970</c:v>
                </c:pt>
                <c:pt idx="1756">
                  <c:v>17186</c:v>
                </c:pt>
                <c:pt idx="1757">
                  <c:v>17301</c:v>
                </c:pt>
                <c:pt idx="1758">
                  <c:v>22601</c:v>
                </c:pt>
                <c:pt idx="1759">
                  <c:v>23586</c:v>
                </c:pt>
                <c:pt idx="1760">
                  <c:v>27142</c:v>
                </c:pt>
                <c:pt idx="1761">
                  <c:v>26512</c:v>
                </c:pt>
                <c:pt idx="1762">
                  <c:v>27610</c:v>
                </c:pt>
                <c:pt idx="1763">
                  <c:v>25071</c:v>
                </c:pt>
                <c:pt idx="1764">
                  <c:v>21532</c:v>
                </c:pt>
                <c:pt idx="1765">
                  <c:v>18688</c:v>
                </c:pt>
                <c:pt idx="1766">
                  <c:v>20764</c:v>
                </c:pt>
                <c:pt idx="1767">
                  <c:v>18677</c:v>
                </c:pt>
                <c:pt idx="1768">
                  <c:v>17797</c:v>
                </c:pt>
                <c:pt idx="1769">
                  <c:v>19742</c:v>
                </c:pt>
                <c:pt idx="1770">
                  <c:v>22395</c:v>
                </c:pt>
                <c:pt idx="1771">
                  <c:v>25402</c:v>
                </c:pt>
                <c:pt idx="1772">
                  <c:v>23484</c:v>
                </c:pt>
                <c:pt idx="1773">
                  <c:v>23100</c:v>
                </c:pt>
                <c:pt idx="1774">
                  <c:v>20230</c:v>
                </c:pt>
                <c:pt idx="1775">
                  <c:v>14878</c:v>
                </c:pt>
                <c:pt idx="1776">
                  <c:v>13806</c:v>
                </c:pt>
                <c:pt idx="1777">
                  <c:v>12023</c:v>
                </c:pt>
                <c:pt idx="1778">
                  <c:v>19915</c:v>
                </c:pt>
                <c:pt idx="1779">
                  <c:v>27861</c:v>
                </c:pt>
                <c:pt idx="1780">
                  <c:v>27847</c:v>
                </c:pt>
                <c:pt idx="1781">
                  <c:v>28005</c:v>
                </c:pt>
                <c:pt idx="1782">
                  <c:v>38227</c:v>
                </c:pt>
                <c:pt idx="1783">
                  <c:v>54473</c:v>
                </c:pt>
                <c:pt idx="1784">
                  <c:v>62815</c:v>
                </c:pt>
                <c:pt idx="1785">
                  <c:v>58862</c:v>
                </c:pt>
                <c:pt idx="1786">
                  <c:v>63246</c:v>
                </c:pt>
                <c:pt idx="1787">
                  <c:v>69647</c:v>
                </c:pt>
                <c:pt idx="1788">
                  <c:v>71961</c:v>
                </c:pt>
                <c:pt idx="1789">
                  <c:v>77798</c:v>
                </c:pt>
                <c:pt idx="1790">
                  <c:v>51669</c:v>
                </c:pt>
                <c:pt idx="1791">
                  <c:v>47764</c:v>
                </c:pt>
                <c:pt idx="1792">
                  <c:v>67815</c:v>
                </c:pt>
                <c:pt idx="1793">
                  <c:v>85478</c:v>
                </c:pt>
                <c:pt idx="1794">
                  <c:v>68797</c:v>
                </c:pt>
                <c:pt idx="1795">
                  <c:v>64627</c:v>
                </c:pt>
                <c:pt idx="1796">
                  <c:v>66235</c:v>
                </c:pt>
                <c:pt idx="1797">
                  <c:v>65111</c:v>
                </c:pt>
                <c:pt idx="1798">
                  <c:v>63365</c:v>
                </c:pt>
                <c:pt idx="1799">
                  <c:v>53486</c:v>
                </c:pt>
                <c:pt idx="1800">
                  <c:v>48589</c:v>
                </c:pt>
                <c:pt idx="1801">
                  <c:v>50457</c:v>
                </c:pt>
                <c:pt idx="1802">
                  <c:v>53953</c:v>
                </c:pt>
                <c:pt idx="1803">
                  <c:v>58563</c:v>
                </c:pt>
                <c:pt idx="1804">
                  <c:v>55801</c:v>
                </c:pt>
                <c:pt idx="1805">
                  <c:v>65755</c:v>
                </c:pt>
                <c:pt idx="1806">
                  <c:v>65545</c:v>
                </c:pt>
                <c:pt idx="1807">
                  <c:v>52592</c:v>
                </c:pt>
                <c:pt idx="1808">
                  <c:v>27931</c:v>
                </c:pt>
                <c:pt idx="1809">
                  <c:v>12130</c:v>
                </c:pt>
                <c:pt idx="1810">
                  <c:v>13756</c:v>
                </c:pt>
                <c:pt idx="1811">
                  <c:v>23067</c:v>
                </c:pt>
                <c:pt idx="1812">
                  <c:v>22772</c:v>
                </c:pt>
                <c:pt idx="1813">
                  <c:v>26067</c:v>
                </c:pt>
                <c:pt idx="1814">
                  <c:v>43539</c:v>
                </c:pt>
                <c:pt idx="1815">
                  <c:v>39815</c:v>
                </c:pt>
                <c:pt idx="1816">
                  <c:v>31455</c:v>
                </c:pt>
                <c:pt idx="1817">
                  <c:v>60307</c:v>
                </c:pt>
                <c:pt idx="1818">
                  <c:v>204633</c:v>
                </c:pt>
                <c:pt idx="1819">
                  <c:v>76155</c:v>
                </c:pt>
                <c:pt idx="1820">
                  <c:v>40183</c:v>
                </c:pt>
                <c:pt idx="1821">
                  <c:v>31206</c:v>
                </c:pt>
                <c:pt idx="1822">
                  <c:v>29441</c:v>
                </c:pt>
                <c:pt idx="1823">
                  <c:v>24919</c:v>
                </c:pt>
                <c:pt idx="1824">
                  <c:v>26363</c:v>
                </c:pt>
                <c:pt idx="1825">
                  <c:v>21848</c:v>
                </c:pt>
                <c:pt idx="1826">
                  <c:v>18048</c:v>
                </c:pt>
                <c:pt idx="1827">
                  <c:v>21384</c:v>
                </c:pt>
                <c:pt idx="1828">
                  <c:v>20060</c:v>
                </c:pt>
                <c:pt idx="1829">
                  <c:v>20296</c:v>
                </c:pt>
                <c:pt idx="1830">
                  <c:v>19513</c:v>
                </c:pt>
                <c:pt idx="1831">
                  <c:v>13832</c:v>
                </c:pt>
                <c:pt idx="1832">
                  <c:v>15593</c:v>
                </c:pt>
                <c:pt idx="1833">
                  <c:v>18078</c:v>
                </c:pt>
                <c:pt idx="1834">
                  <c:v>20098</c:v>
                </c:pt>
                <c:pt idx="1835">
                  <c:v>19992</c:v>
                </c:pt>
                <c:pt idx="1836">
                  <c:v>22212</c:v>
                </c:pt>
                <c:pt idx="1837">
                  <c:v>27520</c:v>
                </c:pt>
                <c:pt idx="1838">
                  <c:v>28609</c:v>
                </c:pt>
                <c:pt idx="1839">
                  <c:v>24685</c:v>
                </c:pt>
                <c:pt idx="1840">
                  <c:v>23757</c:v>
                </c:pt>
                <c:pt idx="1841">
                  <c:v>26157</c:v>
                </c:pt>
                <c:pt idx="1842">
                  <c:v>22493</c:v>
                </c:pt>
                <c:pt idx="1843">
                  <c:v>19959</c:v>
                </c:pt>
                <c:pt idx="1844">
                  <c:v>19435</c:v>
                </c:pt>
                <c:pt idx="1845">
                  <c:v>16655</c:v>
                </c:pt>
                <c:pt idx="1846">
                  <c:v>16650</c:v>
                </c:pt>
                <c:pt idx="1847">
                  <c:v>16180</c:v>
                </c:pt>
                <c:pt idx="1848">
                  <c:v>17004</c:v>
                </c:pt>
                <c:pt idx="1849">
                  <c:v>17355</c:v>
                </c:pt>
                <c:pt idx="1850">
                  <c:v>20807</c:v>
                </c:pt>
                <c:pt idx="1851">
                  <c:v>23166</c:v>
                </c:pt>
                <c:pt idx="1852">
                  <c:v>23421</c:v>
                </c:pt>
                <c:pt idx="1853">
                  <c:v>18836</c:v>
                </c:pt>
                <c:pt idx="1854">
                  <c:v>14487</c:v>
                </c:pt>
                <c:pt idx="1855">
                  <c:v>9255</c:v>
                </c:pt>
                <c:pt idx="1856">
                  <c:v>9715</c:v>
                </c:pt>
                <c:pt idx="1857">
                  <c:v>9280</c:v>
                </c:pt>
                <c:pt idx="1858">
                  <c:v>7799</c:v>
                </c:pt>
                <c:pt idx="1859">
                  <c:v>9378</c:v>
                </c:pt>
                <c:pt idx="1860">
                  <c:v>9617</c:v>
                </c:pt>
                <c:pt idx="1861">
                  <c:v>9370</c:v>
                </c:pt>
                <c:pt idx="1862">
                  <c:v>10427</c:v>
                </c:pt>
                <c:pt idx="1863">
                  <c:v>11723</c:v>
                </c:pt>
                <c:pt idx="1864">
                  <c:v>12036</c:v>
                </c:pt>
                <c:pt idx="1865">
                  <c:v>16774</c:v>
                </c:pt>
                <c:pt idx="1866">
                  <c:v>17816</c:v>
                </c:pt>
                <c:pt idx="1867">
                  <c:v>18585</c:v>
                </c:pt>
                <c:pt idx="1868">
                  <c:v>19422</c:v>
                </c:pt>
                <c:pt idx="1869">
                  <c:v>25956</c:v>
                </c:pt>
                <c:pt idx="1870">
                  <c:v>28065</c:v>
                </c:pt>
                <c:pt idx="1871">
                  <c:v>22957</c:v>
                </c:pt>
                <c:pt idx="1872">
                  <c:v>24548</c:v>
                </c:pt>
                <c:pt idx="1873">
                  <c:v>28119</c:v>
                </c:pt>
                <c:pt idx="1874">
                  <c:v>30827</c:v>
                </c:pt>
                <c:pt idx="1875">
                  <c:v>34560</c:v>
                </c:pt>
                <c:pt idx="1876">
                  <c:v>32593</c:v>
                </c:pt>
                <c:pt idx="1877">
                  <c:v>26956</c:v>
                </c:pt>
                <c:pt idx="1878">
                  <c:v>27284</c:v>
                </c:pt>
                <c:pt idx="1879">
                  <c:v>27219</c:v>
                </c:pt>
                <c:pt idx="1880">
                  <c:v>29292</c:v>
                </c:pt>
                <c:pt idx="1881">
                  <c:v>29340</c:v>
                </c:pt>
                <c:pt idx="1882">
                  <c:v>27758</c:v>
                </c:pt>
                <c:pt idx="1883">
                  <c:v>29914</c:v>
                </c:pt>
                <c:pt idx="1884">
                  <c:v>30139</c:v>
                </c:pt>
                <c:pt idx="1885">
                  <c:v>31560</c:v>
                </c:pt>
                <c:pt idx="1886">
                  <c:v>30418</c:v>
                </c:pt>
                <c:pt idx="1887">
                  <c:v>29551</c:v>
                </c:pt>
                <c:pt idx="1888">
                  <c:v>27091</c:v>
                </c:pt>
                <c:pt idx="1889">
                  <c:v>25609</c:v>
                </c:pt>
                <c:pt idx="1890">
                  <c:v>23657</c:v>
                </c:pt>
                <c:pt idx="1891">
                  <c:v>24105</c:v>
                </c:pt>
                <c:pt idx="1892">
                  <c:v>24704</c:v>
                </c:pt>
                <c:pt idx="1893">
                  <c:v>24294</c:v>
                </c:pt>
                <c:pt idx="1894">
                  <c:v>24980</c:v>
                </c:pt>
                <c:pt idx="1895">
                  <c:v>24565</c:v>
                </c:pt>
                <c:pt idx="1896">
                  <c:v>24273</c:v>
                </c:pt>
                <c:pt idx="1897">
                  <c:v>23657</c:v>
                </c:pt>
                <c:pt idx="1898">
                  <c:v>23681</c:v>
                </c:pt>
                <c:pt idx="1899">
                  <c:v>24103</c:v>
                </c:pt>
                <c:pt idx="1900">
                  <c:v>25196</c:v>
                </c:pt>
                <c:pt idx="1901">
                  <c:v>29015</c:v>
                </c:pt>
                <c:pt idx="1902">
                  <c:v>32754</c:v>
                </c:pt>
                <c:pt idx="1903">
                  <c:v>31794</c:v>
                </c:pt>
                <c:pt idx="1904">
                  <c:v>28941</c:v>
                </c:pt>
                <c:pt idx="1905">
                  <c:v>23137</c:v>
                </c:pt>
                <c:pt idx="1906">
                  <c:v>14508</c:v>
                </c:pt>
                <c:pt idx="1907">
                  <c:v>12357</c:v>
                </c:pt>
                <c:pt idx="1908">
                  <c:v>12767</c:v>
                </c:pt>
                <c:pt idx="1909">
                  <c:v>12610</c:v>
                </c:pt>
                <c:pt idx="1910">
                  <c:v>13168</c:v>
                </c:pt>
                <c:pt idx="1911">
                  <c:v>14456</c:v>
                </c:pt>
                <c:pt idx="1912">
                  <c:v>26076</c:v>
                </c:pt>
                <c:pt idx="1913">
                  <c:v>29050</c:v>
                </c:pt>
                <c:pt idx="1914">
                  <c:v>20581</c:v>
                </c:pt>
                <c:pt idx="1915">
                  <c:v>28498</c:v>
                </c:pt>
                <c:pt idx="1916">
                  <c:v>28197</c:v>
                </c:pt>
                <c:pt idx="1917">
                  <c:v>33863</c:v>
                </c:pt>
                <c:pt idx="1918">
                  <c:v>30998</c:v>
                </c:pt>
                <c:pt idx="1919">
                  <c:v>23660</c:v>
                </c:pt>
                <c:pt idx="1920">
                  <c:v>32441</c:v>
                </c:pt>
                <c:pt idx="1921">
                  <c:v>46059</c:v>
                </c:pt>
                <c:pt idx="1922">
                  <c:v>57134</c:v>
                </c:pt>
                <c:pt idx="1923">
                  <c:v>56090</c:v>
                </c:pt>
                <c:pt idx="1924">
                  <c:v>59410</c:v>
                </c:pt>
                <c:pt idx="1925">
                  <c:v>61499</c:v>
                </c:pt>
                <c:pt idx="1926">
                  <c:v>59002</c:v>
                </c:pt>
                <c:pt idx="1927">
                  <c:v>53229</c:v>
                </c:pt>
                <c:pt idx="1928">
                  <c:v>60698</c:v>
                </c:pt>
                <c:pt idx="1929">
                  <c:v>62615</c:v>
                </c:pt>
                <c:pt idx="1930">
                  <c:v>73918</c:v>
                </c:pt>
                <c:pt idx="1931">
                  <c:v>72095</c:v>
                </c:pt>
                <c:pt idx="1932">
                  <c:v>67384</c:v>
                </c:pt>
                <c:pt idx="1933">
                  <c:v>54177</c:v>
                </c:pt>
                <c:pt idx="1934">
                  <c:v>64395</c:v>
                </c:pt>
                <c:pt idx="1935">
                  <c:v>73215</c:v>
                </c:pt>
                <c:pt idx="1936">
                  <c:v>86234</c:v>
                </c:pt>
                <c:pt idx="1937">
                  <c:v>82963</c:v>
                </c:pt>
                <c:pt idx="1938">
                  <c:v>63466</c:v>
                </c:pt>
                <c:pt idx="1939">
                  <c:v>74446</c:v>
                </c:pt>
                <c:pt idx="1940">
                  <c:v>66395</c:v>
                </c:pt>
                <c:pt idx="1941">
                  <c:v>58684</c:v>
                </c:pt>
                <c:pt idx="1942">
                  <c:v>63847</c:v>
                </c:pt>
                <c:pt idx="1943">
                  <c:v>61060</c:v>
                </c:pt>
                <c:pt idx="1944">
                  <c:v>73527</c:v>
                </c:pt>
                <c:pt idx="1945">
                  <c:v>61522</c:v>
                </c:pt>
                <c:pt idx="1946">
                  <c:v>49066</c:v>
                </c:pt>
                <c:pt idx="1947">
                  <c:v>47820</c:v>
                </c:pt>
                <c:pt idx="1948">
                  <c:v>76034</c:v>
                </c:pt>
                <c:pt idx="1949">
                  <c:v>85697</c:v>
                </c:pt>
                <c:pt idx="1950">
                  <c:v>57869</c:v>
                </c:pt>
                <c:pt idx="1951">
                  <c:v>31354</c:v>
                </c:pt>
                <c:pt idx="1952">
                  <c:v>31652</c:v>
                </c:pt>
                <c:pt idx="1953">
                  <c:v>33825</c:v>
                </c:pt>
                <c:pt idx="1954">
                  <c:v>28316</c:v>
                </c:pt>
                <c:pt idx="1955">
                  <c:v>25537</c:v>
                </c:pt>
                <c:pt idx="1956">
                  <c:v>25460</c:v>
                </c:pt>
                <c:pt idx="1957">
                  <c:v>26156</c:v>
                </c:pt>
                <c:pt idx="1958">
                  <c:v>25094</c:v>
                </c:pt>
                <c:pt idx="1959">
                  <c:v>24728</c:v>
                </c:pt>
                <c:pt idx="1960">
                  <c:v>23376</c:v>
                </c:pt>
                <c:pt idx="1961">
                  <c:v>25254</c:v>
                </c:pt>
                <c:pt idx="1962">
                  <c:v>26130</c:v>
                </c:pt>
                <c:pt idx="1963">
                  <c:v>25017</c:v>
                </c:pt>
                <c:pt idx="1964">
                  <c:v>21278</c:v>
                </c:pt>
                <c:pt idx="1965">
                  <c:v>20671</c:v>
                </c:pt>
                <c:pt idx="1966">
                  <c:v>21141</c:v>
                </c:pt>
                <c:pt idx="1967">
                  <c:v>18566</c:v>
                </c:pt>
                <c:pt idx="1968">
                  <c:v>18730</c:v>
                </c:pt>
                <c:pt idx="1969">
                  <c:v>19820</c:v>
                </c:pt>
                <c:pt idx="1970">
                  <c:v>21160</c:v>
                </c:pt>
                <c:pt idx="1971">
                  <c:v>20627</c:v>
                </c:pt>
                <c:pt idx="1972">
                  <c:v>18483</c:v>
                </c:pt>
                <c:pt idx="1973">
                  <c:v>21952</c:v>
                </c:pt>
                <c:pt idx="1974">
                  <c:v>54375</c:v>
                </c:pt>
                <c:pt idx="1975">
                  <c:v>54829</c:v>
                </c:pt>
                <c:pt idx="1976">
                  <c:v>76305</c:v>
                </c:pt>
                <c:pt idx="1977">
                  <c:v>89541</c:v>
                </c:pt>
                <c:pt idx="1978">
                  <c:v>90343</c:v>
                </c:pt>
                <c:pt idx="1979">
                  <c:v>80869</c:v>
                </c:pt>
                <c:pt idx="1980">
                  <c:v>74079</c:v>
                </c:pt>
                <c:pt idx="1981">
                  <c:v>44037</c:v>
                </c:pt>
                <c:pt idx="1982">
                  <c:v>24752</c:v>
                </c:pt>
                <c:pt idx="1983">
                  <c:v>22971</c:v>
                </c:pt>
                <c:pt idx="1984">
                  <c:v>23964</c:v>
                </c:pt>
                <c:pt idx="1985">
                  <c:v>23880</c:v>
                </c:pt>
                <c:pt idx="1986">
                  <c:v>21828</c:v>
                </c:pt>
                <c:pt idx="1987">
                  <c:v>21967</c:v>
                </c:pt>
                <c:pt idx="1988">
                  <c:v>23582</c:v>
                </c:pt>
                <c:pt idx="1989">
                  <c:v>40715</c:v>
                </c:pt>
                <c:pt idx="1990">
                  <c:v>48328</c:v>
                </c:pt>
                <c:pt idx="1991">
                  <c:v>45125</c:v>
                </c:pt>
                <c:pt idx="1992">
                  <c:v>36673</c:v>
                </c:pt>
                <c:pt idx="1993">
                  <c:v>37774</c:v>
                </c:pt>
                <c:pt idx="1994">
                  <c:v>38919</c:v>
                </c:pt>
                <c:pt idx="1995">
                  <c:v>32276</c:v>
                </c:pt>
                <c:pt idx="1996">
                  <c:v>25674</c:v>
                </c:pt>
                <c:pt idx="1997">
                  <c:v>27594</c:v>
                </c:pt>
                <c:pt idx="1998">
                  <c:v>26142</c:v>
                </c:pt>
                <c:pt idx="1999">
                  <c:v>24367</c:v>
                </c:pt>
                <c:pt idx="2000">
                  <c:v>24200</c:v>
                </c:pt>
                <c:pt idx="2001">
                  <c:v>24570</c:v>
                </c:pt>
                <c:pt idx="2002">
                  <c:v>25691</c:v>
                </c:pt>
                <c:pt idx="2003">
                  <c:v>25137</c:v>
                </c:pt>
                <c:pt idx="2004">
                  <c:v>25066</c:v>
                </c:pt>
                <c:pt idx="2005">
                  <c:v>25508</c:v>
                </c:pt>
                <c:pt idx="2006">
                  <c:v>28663</c:v>
                </c:pt>
                <c:pt idx="2007">
                  <c:v>30807</c:v>
                </c:pt>
                <c:pt idx="2008">
                  <c:v>32074</c:v>
                </c:pt>
                <c:pt idx="2009">
                  <c:v>29472</c:v>
                </c:pt>
                <c:pt idx="2010">
                  <c:v>29975</c:v>
                </c:pt>
                <c:pt idx="2011">
                  <c:v>159766</c:v>
                </c:pt>
                <c:pt idx="2012">
                  <c:v>90362</c:v>
                </c:pt>
                <c:pt idx="2013">
                  <c:v>132640</c:v>
                </c:pt>
                <c:pt idx="2014">
                  <c:v>193370</c:v>
                </c:pt>
                <c:pt idx="2015">
                  <c:v>162789</c:v>
                </c:pt>
                <c:pt idx="2016">
                  <c:v>159086</c:v>
                </c:pt>
                <c:pt idx="2017">
                  <c:v>141200</c:v>
                </c:pt>
                <c:pt idx="2018">
                  <c:v>132375</c:v>
                </c:pt>
                <c:pt idx="2019">
                  <c:v>141494</c:v>
                </c:pt>
                <c:pt idx="2020">
                  <c:v>136349</c:v>
                </c:pt>
                <c:pt idx="2021">
                  <c:v>107573</c:v>
                </c:pt>
                <c:pt idx="2022">
                  <c:v>86373</c:v>
                </c:pt>
                <c:pt idx="2023">
                  <c:v>62314</c:v>
                </c:pt>
                <c:pt idx="2024">
                  <c:v>74113</c:v>
                </c:pt>
                <c:pt idx="2025">
                  <c:v>72174</c:v>
                </c:pt>
                <c:pt idx="2026">
                  <c:v>78151</c:v>
                </c:pt>
                <c:pt idx="2027">
                  <c:v>101372</c:v>
                </c:pt>
                <c:pt idx="2028">
                  <c:v>84569</c:v>
                </c:pt>
                <c:pt idx="2029">
                  <c:v>72627</c:v>
                </c:pt>
                <c:pt idx="2030">
                  <c:v>94790</c:v>
                </c:pt>
                <c:pt idx="2031">
                  <c:v>98027</c:v>
                </c:pt>
                <c:pt idx="2032">
                  <c:v>85476</c:v>
                </c:pt>
                <c:pt idx="2033">
                  <c:v>84815</c:v>
                </c:pt>
                <c:pt idx="2034">
                  <c:v>91493</c:v>
                </c:pt>
                <c:pt idx="2035">
                  <c:v>97270</c:v>
                </c:pt>
                <c:pt idx="2036">
                  <c:v>81685</c:v>
                </c:pt>
                <c:pt idx="2037">
                  <c:v>62649</c:v>
                </c:pt>
                <c:pt idx="2038">
                  <c:v>50576</c:v>
                </c:pt>
                <c:pt idx="2039">
                  <c:v>46652</c:v>
                </c:pt>
                <c:pt idx="2040">
                  <c:v>49970</c:v>
                </c:pt>
                <c:pt idx="2041">
                  <c:v>50894</c:v>
                </c:pt>
                <c:pt idx="2042">
                  <c:v>58290</c:v>
                </c:pt>
                <c:pt idx="2043">
                  <c:v>60632</c:v>
                </c:pt>
                <c:pt idx="2044">
                  <c:v>62193</c:v>
                </c:pt>
                <c:pt idx="2045">
                  <c:v>54066</c:v>
                </c:pt>
                <c:pt idx="2046">
                  <c:v>53284</c:v>
                </c:pt>
                <c:pt idx="2047">
                  <c:v>52982</c:v>
                </c:pt>
                <c:pt idx="2048">
                  <c:v>39748</c:v>
                </c:pt>
                <c:pt idx="2049">
                  <c:v>49007</c:v>
                </c:pt>
                <c:pt idx="2050">
                  <c:v>45009</c:v>
                </c:pt>
                <c:pt idx="2051">
                  <c:v>37665</c:v>
                </c:pt>
                <c:pt idx="2052">
                  <c:v>36913</c:v>
                </c:pt>
                <c:pt idx="2053">
                  <c:v>36177</c:v>
                </c:pt>
                <c:pt idx="2054">
                  <c:v>33343</c:v>
                </c:pt>
                <c:pt idx="2055">
                  <c:v>31077</c:v>
                </c:pt>
                <c:pt idx="2056">
                  <c:v>40278</c:v>
                </c:pt>
                <c:pt idx="2057">
                  <c:v>47970</c:v>
                </c:pt>
                <c:pt idx="2058">
                  <c:v>50266</c:v>
                </c:pt>
                <c:pt idx="2059">
                  <c:v>51397</c:v>
                </c:pt>
                <c:pt idx="2060">
                  <c:v>55291</c:v>
                </c:pt>
                <c:pt idx="2061">
                  <c:v>62784</c:v>
                </c:pt>
                <c:pt idx="2062">
                  <c:v>63091</c:v>
                </c:pt>
                <c:pt idx="2063">
                  <c:v>55028</c:v>
                </c:pt>
                <c:pt idx="2064">
                  <c:v>46981</c:v>
                </c:pt>
                <c:pt idx="2065">
                  <c:v>41464</c:v>
                </c:pt>
                <c:pt idx="2066">
                  <c:v>40345</c:v>
                </c:pt>
                <c:pt idx="2067">
                  <c:v>39881</c:v>
                </c:pt>
                <c:pt idx="2068">
                  <c:v>40273</c:v>
                </c:pt>
                <c:pt idx="2069">
                  <c:v>60092</c:v>
                </c:pt>
                <c:pt idx="2070">
                  <c:v>131818</c:v>
                </c:pt>
                <c:pt idx="2071">
                  <c:v>124508</c:v>
                </c:pt>
                <c:pt idx="2072">
                  <c:v>102399</c:v>
                </c:pt>
                <c:pt idx="2073">
                  <c:v>97678</c:v>
                </c:pt>
                <c:pt idx="2074">
                  <c:v>83037</c:v>
                </c:pt>
                <c:pt idx="2075">
                  <c:v>67923</c:v>
                </c:pt>
                <c:pt idx="2076">
                  <c:v>65370</c:v>
                </c:pt>
                <c:pt idx="2077">
                  <c:v>51750</c:v>
                </c:pt>
                <c:pt idx="2078">
                  <c:v>48131</c:v>
                </c:pt>
                <c:pt idx="2079">
                  <c:v>32639</c:v>
                </c:pt>
                <c:pt idx="2080">
                  <c:v>36516</c:v>
                </c:pt>
                <c:pt idx="2081">
                  <c:v>30443</c:v>
                </c:pt>
                <c:pt idx="2082">
                  <c:v>22180</c:v>
                </c:pt>
                <c:pt idx="2083">
                  <c:v>20350</c:v>
                </c:pt>
                <c:pt idx="2084">
                  <c:v>41102</c:v>
                </c:pt>
                <c:pt idx="2085">
                  <c:v>52659</c:v>
                </c:pt>
                <c:pt idx="2086">
                  <c:v>50686</c:v>
                </c:pt>
                <c:pt idx="2087">
                  <c:v>39498</c:v>
                </c:pt>
                <c:pt idx="2088">
                  <c:v>52022</c:v>
                </c:pt>
                <c:pt idx="2089">
                  <c:v>49274</c:v>
                </c:pt>
                <c:pt idx="2090">
                  <c:v>51586</c:v>
                </c:pt>
                <c:pt idx="2091">
                  <c:v>48976</c:v>
                </c:pt>
                <c:pt idx="2092">
                  <c:v>41306</c:v>
                </c:pt>
                <c:pt idx="2093">
                  <c:v>30804</c:v>
                </c:pt>
                <c:pt idx="2094">
                  <c:v>35169</c:v>
                </c:pt>
                <c:pt idx="2095">
                  <c:v>30072</c:v>
                </c:pt>
                <c:pt idx="2096">
                  <c:v>32139</c:v>
                </c:pt>
                <c:pt idx="2097">
                  <c:v>33696</c:v>
                </c:pt>
                <c:pt idx="2098">
                  <c:v>27254</c:v>
                </c:pt>
                <c:pt idx="2099">
                  <c:v>15943</c:v>
                </c:pt>
                <c:pt idx="2100">
                  <c:v>11475</c:v>
                </c:pt>
                <c:pt idx="2101">
                  <c:v>10518</c:v>
                </c:pt>
                <c:pt idx="2102">
                  <c:v>12146</c:v>
                </c:pt>
                <c:pt idx="2103">
                  <c:v>10807</c:v>
                </c:pt>
                <c:pt idx="2104">
                  <c:v>12769</c:v>
                </c:pt>
                <c:pt idx="2105">
                  <c:v>11879</c:v>
                </c:pt>
                <c:pt idx="2106">
                  <c:v>8576</c:v>
                </c:pt>
                <c:pt idx="2107">
                  <c:v>8293</c:v>
                </c:pt>
                <c:pt idx="2108">
                  <c:v>8139</c:v>
                </c:pt>
                <c:pt idx="2109">
                  <c:v>11808</c:v>
                </c:pt>
                <c:pt idx="2110">
                  <c:v>20874</c:v>
                </c:pt>
                <c:pt idx="2111">
                  <c:v>26533</c:v>
                </c:pt>
                <c:pt idx="2112">
                  <c:v>18560</c:v>
                </c:pt>
                <c:pt idx="2113">
                  <c:v>13538</c:v>
                </c:pt>
                <c:pt idx="2114">
                  <c:v>13090</c:v>
                </c:pt>
                <c:pt idx="2115">
                  <c:v>12678</c:v>
                </c:pt>
                <c:pt idx="2116">
                  <c:v>12724</c:v>
                </c:pt>
                <c:pt idx="2117">
                  <c:v>11920</c:v>
                </c:pt>
                <c:pt idx="2118">
                  <c:v>11747</c:v>
                </c:pt>
                <c:pt idx="2119">
                  <c:v>14717</c:v>
                </c:pt>
                <c:pt idx="2120">
                  <c:v>18621</c:v>
                </c:pt>
                <c:pt idx="2121">
                  <c:v>16494</c:v>
                </c:pt>
                <c:pt idx="2122">
                  <c:v>14826</c:v>
                </c:pt>
                <c:pt idx="2123">
                  <c:v>15644</c:v>
                </c:pt>
                <c:pt idx="2124">
                  <c:v>33819</c:v>
                </c:pt>
                <c:pt idx="2125">
                  <c:v>56709</c:v>
                </c:pt>
                <c:pt idx="2126">
                  <c:v>62402</c:v>
                </c:pt>
                <c:pt idx="2127">
                  <c:v>52115</c:v>
                </c:pt>
                <c:pt idx="2128">
                  <c:v>54023</c:v>
                </c:pt>
                <c:pt idx="2129">
                  <c:v>55686</c:v>
                </c:pt>
                <c:pt idx="2130">
                  <c:v>53644</c:v>
                </c:pt>
                <c:pt idx="2131">
                  <c:v>55609</c:v>
                </c:pt>
                <c:pt idx="2132">
                  <c:v>53701</c:v>
                </c:pt>
                <c:pt idx="2133">
                  <c:v>51354</c:v>
                </c:pt>
                <c:pt idx="2134">
                  <c:v>43116</c:v>
                </c:pt>
                <c:pt idx="2135">
                  <c:v>34015</c:v>
                </c:pt>
                <c:pt idx="2136">
                  <c:v>27593</c:v>
                </c:pt>
                <c:pt idx="2137">
                  <c:v>33002</c:v>
                </c:pt>
                <c:pt idx="2138">
                  <c:v>32173</c:v>
                </c:pt>
                <c:pt idx="2139">
                  <c:v>43588</c:v>
                </c:pt>
                <c:pt idx="2140">
                  <c:v>43423</c:v>
                </c:pt>
                <c:pt idx="2141">
                  <c:v>45930</c:v>
                </c:pt>
                <c:pt idx="2142">
                  <c:v>42987</c:v>
                </c:pt>
                <c:pt idx="2143">
                  <c:v>38664</c:v>
                </c:pt>
                <c:pt idx="2144">
                  <c:v>36923</c:v>
                </c:pt>
                <c:pt idx="2145">
                  <c:v>40779</c:v>
                </c:pt>
                <c:pt idx="2146">
                  <c:v>41130</c:v>
                </c:pt>
                <c:pt idx="2147">
                  <c:v>40561</c:v>
                </c:pt>
                <c:pt idx="2148">
                  <c:v>44372</c:v>
                </c:pt>
                <c:pt idx="2149">
                  <c:v>45334</c:v>
                </c:pt>
                <c:pt idx="2150">
                  <c:v>45631</c:v>
                </c:pt>
                <c:pt idx="2151">
                  <c:v>38317</c:v>
                </c:pt>
                <c:pt idx="2152">
                  <c:v>33651</c:v>
                </c:pt>
                <c:pt idx="2153">
                  <c:v>19546</c:v>
                </c:pt>
                <c:pt idx="2154">
                  <c:v>25644</c:v>
                </c:pt>
                <c:pt idx="2155">
                  <c:v>35042</c:v>
                </c:pt>
                <c:pt idx="2156">
                  <c:v>45045</c:v>
                </c:pt>
                <c:pt idx="2157">
                  <c:v>49105</c:v>
                </c:pt>
                <c:pt idx="2158">
                  <c:v>55770</c:v>
                </c:pt>
                <c:pt idx="2159">
                  <c:v>52568</c:v>
                </c:pt>
                <c:pt idx="2160">
                  <c:v>52274</c:v>
                </c:pt>
                <c:pt idx="2161">
                  <c:v>50029</c:v>
                </c:pt>
                <c:pt idx="2162">
                  <c:v>49569</c:v>
                </c:pt>
                <c:pt idx="2163">
                  <c:v>45186</c:v>
                </c:pt>
                <c:pt idx="2164">
                  <c:v>41567</c:v>
                </c:pt>
                <c:pt idx="2165">
                  <c:v>47565</c:v>
                </c:pt>
                <c:pt idx="2166">
                  <c:v>50573</c:v>
                </c:pt>
                <c:pt idx="2167">
                  <c:v>52305</c:v>
                </c:pt>
                <c:pt idx="2168">
                  <c:v>37997</c:v>
                </c:pt>
                <c:pt idx="2169">
                  <c:v>20232</c:v>
                </c:pt>
                <c:pt idx="2170">
                  <c:v>16412</c:v>
                </c:pt>
                <c:pt idx="2171">
                  <c:v>17881</c:v>
                </c:pt>
                <c:pt idx="2172">
                  <c:v>20554</c:v>
                </c:pt>
                <c:pt idx="2173">
                  <c:v>24174</c:v>
                </c:pt>
                <c:pt idx="2174">
                  <c:v>37875</c:v>
                </c:pt>
                <c:pt idx="2175">
                  <c:v>50778</c:v>
                </c:pt>
                <c:pt idx="2176">
                  <c:v>48872</c:v>
                </c:pt>
                <c:pt idx="2177">
                  <c:v>48347</c:v>
                </c:pt>
                <c:pt idx="2178">
                  <c:v>83435</c:v>
                </c:pt>
                <c:pt idx="2179">
                  <c:v>82958</c:v>
                </c:pt>
                <c:pt idx="2180">
                  <c:v>68950</c:v>
                </c:pt>
                <c:pt idx="2181">
                  <c:v>59471</c:v>
                </c:pt>
                <c:pt idx="2182">
                  <c:v>53790</c:v>
                </c:pt>
                <c:pt idx="2183">
                  <c:v>48304</c:v>
                </c:pt>
                <c:pt idx="2184">
                  <c:v>50283</c:v>
                </c:pt>
                <c:pt idx="2185">
                  <c:v>50223</c:v>
                </c:pt>
                <c:pt idx="2186">
                  <c:v>59347</c:v>
                </c:pt>
                <c:pt idx="2187">
                  <c:v>48622</c:v>
                </c:pt>
                <c:pt idx="2188">
                  <c:v>42507</c:v>
                </c:pt>
                <c:pt idx="2189">
                  <c:v>39078</c:v>
                </c:pt>
                <c:pt idx="2190">
                  <c:v>39879</c:v>
                </c:pt>
                <c:pt idx="2191">
                  <c:v>38936</c:v>
                </c:pt>
                <c:pt idx="2192">
                  <c:v>36316</c:v>
                </c:pt>
                <c:pt idx="2193">
                  <c:v>38576</c:v>
                </c:pt>
                <c:pt idx="2194">
                  <c:v>55095</c:v>
                </c:pt>
                <c:pt idx="2195">
                  <c:v>53942</c:v>
                </c:pt>
                <c:pt idx="2196">
                  <c:v>39125</c:v>
                </c:pt>
                <c:pt idx="2197">
                  <c:v>30504</c:v>
                </c:pt>
                <c:pt idx="2198">
                  <c:v>26794</c:v>
                </c:pt>
                <c:pt idx="2199">
                  <c:v>24670</c:v>
                </c:pt>
                <c:pt idx="2200">
                  <c:v>21498</c:v>
                </c:pt>
                <c:pt idx="2201">
                  <c:v>18525</c:v>
                </c:pt>
                <c:pt idx="2202">
                  <c:v>16526</c:v>
                </c:pt>
                <c:pt idx="2203">
                  <c:v>17521</c:v>
                </c:pt>
                <c:pt idx="2204">
                  <c:v>20566</c:v>
                </c:pt>
                <c:pt idx="2205">
                  <c:v>22349</c:v>
                </c:pt>
                <c:pt idx="2206">
                  <c:v>21114</c:v>
                </c:pt>
                <c:pt idx="2207">
                  <c:v>17040</c:v>
                </c:pt>
                <c:pt idx="2208">
                  <c:v>16961</c:v>
                </c:pt>
                <c:pt idx="2209">
                  <c:v>17190</c:v>
                </c:pt>
                <c:pt idx="2210">
                  <c:v>18569</c:v>
                </c:pt>
                <c:pt idx="2211">
                  <c:v>18534</c:v>
                </c:pt>
                <c:pt idx="2212">
                  <c:v>16806</c:v>
                </c:pt>
                <c:pt idx="2213">
                  <c:v>16432</c:v>
                </c:pt>
                <c:pt idx="2214">
                  <c:v>17345</c:v>
                </c:pt>
                <c:pt idx="2215">
                  <c:v>18154</c:v>
                </c:pt>
                <c:pt idx="2216">
                  <c:v>20480</c:v>
                </c:pt>
                <c:pt idx="2217">
                  <c:v>22361</c:v>
                </c:pt>
                <c:pt idx="2218">
                  <c:v>28599</c:v>
                </c:pt>
                <c:pt idx="2219">
                  <c:v>33076</c:v>
                </c:pt>
                <c:pt idx="2220">
                  <c:v>35055</c:v>
                </c:pt>
                <c:pt idx="2221">
                  <c:v>42069</c:v>
                </c:pt>
                <c:pt idx="2222">
                  <c:v>44411</c:v>
                </c:pt>
                <c:pt idx="2223">
                  <c:v>31217</c:v>
                </c:pt>
                <c:pt idx="2224">
                  <c:v>22740</c:v>
                </c:pt>
                <c:pt idx="2225">
                  <c:v>27357</c:v>
                </c:pt>
                <c:pt idx="2226">
                  <c:v>34021</c:v>
                </c:pt>
                <c:pt idx="2227">
                  <c:v>35764</c:v>
                </c:pt>
                <c:pt idx="2228">
                  <c:v>35766</c:v>
                </c:pt>
                <c:pt idx="2229">
                  <c:v>30842</c:v>
                </c:pt>
                <c:pt idx="2230">
                  <c:v>30678</c:v>
                </c:pt>
                <c:pt idx="2231">
                  <c:v>30161</c:v>
                </c:pt>
                <c:pt idx="2232">
                  <c:v>30148</c:v>
                </c:pt>
                <c:pt idx="2233">
                  <c:v>29344</c:v>
                </c:pt>
                <c:pt idx="2234">
                  <c:v>28972</c:v>
                </c:pt>
                <c:pt idx="2235">
                  <c:v>28831</c:v>
                </c:pt>
                <c:pt idx="2236">
                  <c:v>25334</c:v>
                </c:pt>
                <c:pt idx="2237">
                  <c:v>22631</c:v>
                </c:pt>
                <c:pt idx="2238">
                  <c:v>22608</c:v>
                </c:pt>
                <c:pt idx="2239">
                  <c:v>21512</c:v>
                </c:pt>
                <c:pt idx="2240">
                  <c:v>19673</c:v>
                </c:pt>
                <c:pt idx="2241">
                  <c:v>16559</c:v>
                </c:pt>
                <c:pt idx="2242">
                  <c:v>11906</c:v>
                </c:pt>
                <c:pt idx="2243">
                  <c:v>10104</c:v>
                </c:pt>
                <c:pt idx="2244">
                  <c:v>11342</c:v>
                </c:pt>
                <c:pt idx="2245">
                  <c:v>17862</c:v>
                </c:pt>
                <c:pt idx="2246">
                  <c:v>16964</c:v>
                </c:pt>
                <c:pt idx="2247">
                  <c:v>13165</c:v>
                </c:pt>
                <c:pt idx="2248">
                  <c:v>10381</c:v>
                </c:pt>
                <c:pt idx="2249">
                  <c:v>9583</c:v>
                </c:pt>
                <c:pt idx="2250">
                  <c:v>9327</c:v>
                </c:pt>
                <c:pt idx="2251">
                  <c:v>9530</c:v>
                </c:pt>
                <c:pt idx="2252">
                  <c:v>9208</c:v>
                </c:pt>
                <c:pt idx="2253">
                  <c:v>9558</c:v>
                </c:pt>
                <c:pt idx="2254">
                  <c:v>9474</c:v>
                </c:pt>
                <c:pt idx="2255">
                  <c:v>9807</c:v>
                </c:pt>
                <c:pt idx="2256">
                  <c:v>10285</c:v>
                </c:pt>
                <c:pt idx="2257">
                  <c:v>10752</c:v>
                </c:pt>
                <c:pt idx="2258">
                  <c:v>10849</c:v>
                </c:pt>
                <c:pt idx="2259">
                  <c:v>11004</c:v>
                </c:pt>
                <c:pt idx="2260">
                  <c:v>11473</c:v>
                </c:pt>
                <c:pt idx="2261">
                  <c:v>11701</c:v>
                </c:pt>
                <c:pt idx="2262">
                  <c:v>12216</c:v>
                </c:pt>
                <c:pt idx="2263">
                  <c:v>13568</c:v>
                </c:pt>
                <c:pt idx="2264">
                  <c:v>14529</c:v>
                </c:pt>
                <c:pt idx="2265">
                  <c:v>14294</c:v>
                </c:pt>
                <c:pt idx="2266">
                  <c:v>14548</c:v>
                </c:pt>
                <c:pt idx="2267">
                  <c:v>14916</c:v>
                </c:pt>
                <c:pt idx="2268">
                  <c:v>14143</c:v>
                </c:pt>
                <c:pt idx="2269">
                  <c:v>14133</c:v>
                </c:pt>
                <c:pt idx="2270">
                  <c:v>14265</c:v>
                </c:pt>
                <c:pt idx="2271">
                  <c:v>14418</c:v>
                </c:pt>
                <c:pt idx="2272">
                  <c:v>13776</c:v>
                </c:pt>
                <c:pt idx="2273">
                  <c:v>11288</c:v>
                </c:pt>
                <c:pt idx="2274">
                  <c:v>11197</c:v>
                </c:pt>
                <c:pt idx="2275">
                  <c:v>11918</c:v>
                </c:pt>
                <c:pt idx="2276">
                  <c:v>14230</c:v>
                </c:pt>
                <c:pt idx="2277">
                  <c:v>12896</c:v>
                </c:pt>
                <c:pt idx="2278">
                  <c:v>13902</c:v>
                </c:pt>
                <c:pt idx="2279">
                  <c:v>15541</c:v>
                </c:pt>
                <c:pt idx="2280">
                  <c:v>16159</c:v>
                </c:pt>
                <c:pt idx="2281">
                  <c:v>15453</c:v>
                </c:pt>
                <c:pt idx="2282">
                  <c:v>18519</c:v>
                </c:pt>
                <c:pt idx="2283">
                  <c:v>17806</c:v>
                </c:pt>
                <c:pt idx="2284">
                  <c:v>16102</c:v>
                </c:pt>
                <c:pt idx="2285">
                  <c:v>17542</c:v>
                </c:pt>
                <c:pt idx="2286">
                  <c:v>18801</c:v>
                </c:pt>
                <c:pt idx="2287">
                  <c:v>19189</c:v>
                </c:pt>
                <c:pt idx="2288">
                  <c:v>18779</c:v>
                </c:pt>
                <c:pt idx="2289">
                  <c:v>18626</c:v>
                </c:pt>
                <c:pt idx="2290">
                  <c:v>18773</c:v>
                </c:pt>
                <c:pt idx="2291">
                  <c:v>19221</c:v>
                </c:pt>
                <c:pt idx="2292">
                  <c:v>21169</c:v>
                </c:pt>
                <c:pt idx="2293">
                  <c:v>21505</c:v>
                </c:pt>
                <c:pt idx="2294">
                  <c:v>22140</c:v>
                </c:pt>
                <c:pt idx="2295">
                  <c:v>24483</c:v>
                </c:pt>
                <c:pt idx="2296">
                  <c:v>27759</c:v>
                </c:pt>
                <c:pt idx="2297">
                  <c:v>61614</c:v>
                </c:pt>
                <c:pt idx="2298">
                  <c:v>59221</c:v>
                </c:pt>
                <c:pt idx="2299">
                  <c:v>44017</c:v>
                </c:pt>
                <c:pt idx="2300">
                  <c:v>38400</c:v>
                </c:pt>
                <c:pt idx="2301">
                  <c:v>34178</c:v>
                </c:pt>
                <c:pt idx="2302">
                  <c:v>30957</c:v>
                </c:pt>
                <c:pt idx="2303">
                  <c:v>24097</c:v>
                </c:pt>
                <c:pt idx="2304">
                  <c:v>23355</c:v>
                </c:pt>
                <c:pt idx="2305">
                  <c:v>18284</c:v>
                </c:pt>
                <c:pt idx="2306">
                  <c:v>14049</c:v>
                </c:pt>
                <c:pt idx="2307">
                  <c:v>12914</c:v>
                </c:pt>
                <c:pt idx="2308">
                  <c:v>14647</c:v>
                </c:pt>
                <c:pt idx="2309">
                  <c:v>23020</c:v>
                </c:pt>
                <c:pt idx="2310">
                  <c:v>18119</c:v>
                </c:pt>
                <c:pt idx="2311">
                  <c:v>15656</c:v>
                </c:pt>
                <c:pt idx="2312">
                  <c:v>23920</c:v>
                </c:pt>
                <c:pt idx="2313">
                  <c:v>35154</c:v>
                </c:pt>
                <c:pt idx="2314">
                  <c:v>33915</c:v>
                </c:pt>
                <c:pt idx="2315">
                  <c:v>26228</c:v>
                </c:pt>
                <c:pt idx="2316">
                  <c:v>27545</c:v>
                </c:pt>
                <c:pt idx="2317">
                  <c:v>27912</c:v>
                </c:pt>
                <c:pt idx="2318">
                  <c:v>27121</c:v>
                </c:pt>
                <c:pt idx="2319">
                  <c:v>27582</c:v>
                </c:pt>
                <c:pt idx="2320">
                  <c:v>28541</c:v>
                </c:pt>
                <c:pt idx="2321">
                  <c:v>28013</c:v>
                </c:pt>
                <c:pt idx="2322">
                  <c:v>32518</c:v>
                </c:pt>
                <c:pt idx="2323">
                  <c:v>41311</c:v>
                </c:pt>
                <c:pt idx="2324">
                  <c:v>26412</c:v>
                </c:pt>
                <c:pt idx="2325">
                  <c:v>18303</c:v>
                </c:pt>
                <c:pt idx="2326">
                  <c:v>18272</c:v>
                </c:pt>
                <c:pt idx="2327">
                  <c:v>30591</c:v>
                </c:pt>
                <c:pt idx="2328">
                  <c:v>26932</c:v>
                </c:pt>
                <c:pt idx="2329">
                  <c:v>34518</c:v>
                </c:pt>
                <c:pt idx="2330">
                  <c:v>40267</c:v>
                </c:pt>
                <c:pt idx="2331">
                  <c:v>56562</c:v>
                </c:pt>
                <c:pt idx="2332">
                  <c:v>28443</c:v>
                </c:pt>
                <c:pt idx="2333">
                  <c:v>12563</c:v>
                </c:pt>
                <c:pt idx="2334">
                  <c:v>9492</c:v>
                </c:pt>
                <c:pt idx="2335">
                  <c:v>9382</c:v>
                </c:pt>
                <c:pt idx="2336">
                  <c:v>9899</c:v>
                </c:pt>
                <c:pt idx="2337">
                  <c:v>9725</c:v>
                </c:pt>
                <c:pt idx="2338">
                  <c:v>9859</c:v>
                </c:pt>
                <c:pt idx="2339">
                  <c:v>9698</c:v>
                </c:pt>
                <c:pt idx="2340">
                  <c:v>9199</c:v>
                </c:pt>
                <c:pt idx="2341">
                  <c:v>9198</c:v>
                </c:pt>
                <c:pt idx="2342">
                  <c:v>9117</c:v>
                </c:pt>
                <c:pt idx="2343">
                  <c:v>9351</c:v>
                </c:pt>
                <c:pt idx="2344">
                  <c:v>9420</c:v>
                </c:pt>
                <c:pt idx="2345">
                  <c:v>9788</c:v>
                </c:pt>
                <c:pt idx="2346">
                  <c:v>9924</c:v>
                </c:pt>
                <c:pt idx="2347">
                  <c:v>9241</c:v>
                </c:pt>
                <c:pt idx="2348">
                  <c:v>9093</c:v>
                </c:pt>
                <c:pt idx="2349">
                  <c:v>8932</c:v>
                </c:pt>
                <c:pt idx="2350">
                  <c:v>9100</c:v>
                </c:pt>
                <c:pt idx="2351">
                  <c:v>9446</c:v>
                </c:pt>
                <c:pt idx="2352">
                  <c:v>9468</c:v>
                </c:pt>
                <c:pt idx="2353">
                  <c:v>10561</c:v>
                </c:pt>
                <c:pt idx="2354">
                  <c:v>10850</c:v>
                </c:pt>
                <c:pt idx="2355">
                  <c:v>12149</c:v>
                </c:pt>
                <c:pt idx="2356">
                  <c:v>14472</c:v>
                </c:pt>
                <c:pt idx="2357">
                  <c:v>14974</c:v>
                </c:pt>
                <c:pt idx="2358">
                  <c:v>12658</c:v>
                </c:pt>
                <c:pt idx="2359">
                  <c:v>11173</c:v>
                </c:pt>
                <c:pt idx="2360">
                  <c:v>8973</c:v>
                </c:pt>
                <c:pt idx="2361">
                  <c:v>8770</c:v>
                </c:pt>
                <c:pt idx="2362">
                  <c:v>8616</c:v>
                </c:pt>
                <c:pt idx="2363">
                  <c:v>9538</c:v>
                </c:pt>
                <c:pt idx="2364">
                  <c:v>11448</c:v>
                </c:pt>
                <c:pt idx="2365">
                  <c:v>12157</c:v>
                </c:pt>
                <c:pt idx="2366">
                  <c:v>9939</c:v>
                </c:pt>
                <c:pt idx="2367">
                  <c:v>8868</c:v>
                </c:pt>
                <c:pt idx="2368">
                  <c:v>9091</c:v>
                </c:pt>
                <c:pt idx="2369">
                  <c:v>9382</c:v>
                </c:pt>
                <c:pt idx="2370">
                  <c:v>9171</c:v>
                </c:pt>
                <c:pt idx="2371">
                  <c:v>8567</c:v>
                </c:pt>
                <c:pt idx="2372">
                  <c:v>8620</c:v>
                </c:pt>
                <c:pt idx="2373">
                  <c:v>13180</c:v>
                </c:pt>
                <c:pt idx="2374">
                  <c:v>19187</c:v>
                </c:pt>
                <c:pt idx="2375">
                  <c:v>16921</c:v>
                </c:pt>
                <c:pt idx="2376">
                  <c:v>17459</c:v>
                </c:pt>
                <c:pt idx="2377">
                  <c:v>16856</c:v>
                </c:pt>
                <c:pt idx="2378">
                  <c:v>16297</c:v>
                </c:pt>
                <c:pt idx="2379">
                  <c:v>16006</c:v>
                </c:pt>
                <c:pt idx="2380">
                  <c:v>14858</c:v>
                </c:pt>
                <c:pt idx="2381">
                  <c:v>14875</c:v>
                </c:pt>
                <c:pt idx="2382">
                  <c:v>16045</c:v>
                </c:pt>
                <c:pt idx="2383">
                  <c:v>13981</c:v>
                </c:pt>
                <c:pt idx="2384">
                  <c:v>12578</c:v>
                </c:pt>
                <c:pt idx="2385">
                  <c:v>12086</c:v>
                </c:pt>
                <c:pt idx="2386">
                  <c:v>10838</c:v>
                </c:pt>
                <c:pt idx="2387">
                  <c:v>10160</c:v>
                </c:pt>
                <c:pt idx="2388">
                  <c:v>10051</c:v>
                </c:pt>
                <c:pt idx="2389">
                  <c:v>11714</c:v>
                </c:pt>
                <c:pt idx="2390">
                  <c:v>14959</c:v>
                </c:pt>
                <c:pt idx="2391">
                  <c:v>16014</c:v>
                </c:pt>
                <c:pt idx="2392">
                  <c:v>14396</c:v>
                </c:pt>
                <c:pt idx="2393">
                  <c:v>13388</c:v>
                </c:pt>
                <c:pt idx="2394">
                  <c:v>12851</c:v>
                </c:pt>
                <c:pt idx="2395">
                  <c:v>12468</c:v>
                </c:pt>
                <c:pt idx="2396">
                  <c:v>11860</c:v>
                </c:pt>
                <c:pt idx="2397">
                  <c:v>10069</c:v>
                </c:pt>
                <c:pt idx="2398">
                  <c:v>9276</c:v>
                </c:pt>
                <c:pt idx="2399">
                  <c:v>8611</c:v>
                </c:pt>
                <c:pt idx="2400">
                  <c:v>8506</c:v>
                </c:pt>
                <c:pt idx="2401">
                  <c:v>8424</c:v>
                </c:pt>
                <c:pt idx="2402">
                  <c:v>8301</c:v>
                </c:pt>
                <c:pt idx="2403">
                  <c:v>8521</c:v>
                </c:pt>
                <c:pt idx="2404">
                  <c:v>8399</c:v>
                </c:pt>
                <c:pt idx="2405">
                  <c:v>8564</c:v>
                </c:pt>
                <c:pt idx="2406">
                  <c:v>8564</c:v>
                </c:pt>
                <c:pt idx="2407">
                  <c:v>8688</c:v>
                </c:pt>
                <c:pt idx="2408">
                  <c:v>8540</c:v>
                </c:pt>
                <c:pt idx="2409">
                  <c:v>8666</c:v>
                </c:pt>
                <c:pt idx="2410">
                  <c:v>8635</c:v>
                </c:pt>
                <c:pt idx="2411">
                  <c:v>8764</c:v>
                </c:pt>
                <c:pt idx="2412">
                  <c:v>8805</c:v>
                </c:pt>
                <c:pt idx="2413">
                  <c:v>8780</c:v>
                </c:pt>
                <c:pt idx="2414">
                  <c:v>8802</c:v>
                </c:pt>
                <c:pt idx="2415">
                  <c:v>8602</c:v>
                </c:pt>
                <c:pt idx="2416">
                  <c:v>8699</c:v>
                </c:pt>
                <c:pt idx="2417">
                  <c:v>8598</c:v>
                </c:pt>
                <c:pt idx="2418">
                  <c:v>8702</c:v>
                </c:pt>
                <c:pt idx="2419">
                  <c:v>8602</c:v>
                </c:pt>
                <c:pt idx="2420">
                  <c:v>8627</c:v>
                </c:pt>
                <c:pt idx="2421">
                  <c:v>8665</c:v>
                </c:pt>
                <c:pt idx="2422">
                  <c:v>8622</c:v>
                </c:pt>
                <c:pt idx="2423">
                  <c:v>8628</c:v>
                </c:pt>
                <c:pt idx="2424">
                  <c:v>8721</c:v>
                </c:pt>
                <c:pt idx="2425">
                  <c:v>8774</c:v>
                </c:pt>
                <c:pt idx="2426">
                  <c:v>8614</c:v>
                </c:pt>
                <c:pt idx="2427">
                  <c:v>8577</c:v>
                </c:pt>
                <c:pt idx="2428">
                  <c:v>8526</c:v>
                </c:pt>
                <c:pt idx="2429">
                  <c:v>8638</c:v>
                </c:pt>
                <c:pt idx="2430">
                  <c:v>8614</c:v>
                </c:pt>
                <c:pt idx="2431">
                  <c:v>8545</c:v>
                </c:pt>
                <c:pt idx="2432">
                  <c:v>8653</c:v>
                </c:pt>
                <c:pt idx="2433">
                  <c:v>8630</c:v>
                </c:pt>
                <c:pt idx="2434">
                  <c:v>8654</c:v>
                </c:pt>
                <c:pt idx="2435">
                  <c:v>8628</c:v>
                </c:pt>
                <c:pt idx="2436">
                  <c:v>8639</c:v>
                </c:pt>
                <c:pt idx="2437">
                  <c:v>8583</c:v>
                </c:pt>
                <c:pt idx="2438">
                  <c:v>8415</c:v>
                </c:pt>
                <c:pt idx="2439">
                  <c:v>8720</c:v>
                </c:pt>
                <c:pt idx="2440">
                  <c:v>8687</c:v>
                </c:pt>
                <c:pt idx="2441">
                  <c:v>8695</c:v>
                </c:pt>
                <c:pt idx="2442">
                  <c:v>8486</c:v>
                </c:pt>
                <c:pt idx="2443">
                  <c:v>8681</c:v>
                </c:pt>
                <c:pt idx="2444">
                  <c:v>8550</c:v>
                </c:pt>
                <c:pt idx="2445">
                  <c:v>8380</c:v>
                </c:pt>
                <c:pt idx="2446">
                  <c:v>8610</c:v>
                </c:pt>
                <c:pt idx="2447">
                  <c:v>8587</c:v>
                </c:pt>
                <c:pt idx="2448">
                  <c:v>8594</c:v>
                </c:pt>
                <c:pt idx="2449">
                  <c:v>8470</c:v>
                </c:pt>
                <c:pt idx="2450">
                  <c:v>8576</c:v>
                </c:pt>
                <c:pt idx="2451">
                  <c:v>8538</c:v>
                </c:pt>
                <c:pt idx="2452">
                  <c:v>8547</c:v>
                </c:pt>
                <c:pt idx="2453">
                  <c:v>8399</c:v>
                </c:pt>
                <c:pt idx="2454">
                  <c:v>8614</c:v>
                </c:pt>
                <c:pt idx="2455">
                  <c:v>8815</c:v>
                </c:pt>
                <c:pt idx="2456">
                  <c:v>8693</c:v>
                </c:pt>
                <c:pt idx="2457">
                  <c:v>8693</c:v>
                </c:pt>
                <c:pt idx="2458">
                  <c:v>8581</c:v>
                </c:pt>
                <c:pt idx="2459">
                  <c:v>8696</c:v>
                </c:pt>
                <c:pt idx="2460">
                  <c:v>8586</c:v>
                </c:pt>
                <c:pt idx="2461">
                  <c:v>8634</c:v>
                </c:pt>
                <c:pt idx="2462">
                  <c:v>8423</c:v>
                </c:pt>
                <c:pt idx="2463">
                  <c:v>8505</c:v>
                </c:pt>
                <c:pt idx="2464">
                  <c:v>8500</c:v>
                </c:pt>
                <c:pt idx="2465">
                  <c:v>8467</c:v>
                </c:pt>
                <c:pt idx="2466">
                  <c:v>8561</c:v>
                </c:pt>
                <c:pt idx="2467">
                  <c:v>8482</c:v>
                </c:pt>
                <c:pt idx="2468">
                  <c:v>8345</c:v>
                </c:pt>
                <c:pt idx="2469">
                  <c:v>8276</c:v>
                </c:pt>
                <c:pt idx="2470">
                  <c:v>8417</c:v>
                </c:pt>
                <c:pt idx="2471">
                  <c:v>8388</c:v>
                </c:pt>
                <c:pt idx="2472">
                  <c:v>8362</c:v>
                </c:pt>
                <c:pt idx="2473">
                  <c:v>8321</c:v>
                </c:pt>
                <c:pt idx="2474">
                  <c:v>8353</c:v>
                </c:pt>
                <c:pt idx="2475">
                  <c:v>8299</c:v>
                </c:pt>
                <c:pt idx="2476">
                  <c:v>8166</c:v>
                </c:pt>
                <c:pt idx="2477">
                  <c:v>8284</c:v>
                </c:pt>
                <c:pt idx="2478">
                  <c:v>8408</c:v>
                </c:pt>
                <c:pt idx="2479">
                  <c:v>8211</c:v>
                </c:pt>
                <c:pt idx="2480">
                  <c:v>8530</c:v>
                </c:pt>
                <c:pt idx="2481">
                  <c:v>8462</c:v>
                </c:pt>
                <c:pt idx="2482">
                  <c:v>8485</c:v>
                </c:pt>
                <c:pt idx="2483">
                  <c:v>8325</c:v>
                </c:pt>
                <c:pt idx="2484">
                  <c:v>8304</c:v>
                </c:pt>
                <c:pt idx="2485">
                  <c:v>8261</c:v>
                </c:pt>
                <c:pt idx="2486">
                  <c:v>8351</c:v>
                </c:pt>
                <c:pt idx="2487">
                  <c:v>8165</c:v>
                </c:pt>
                <c:pt idx="2488">
                  <c:v>8124</c:v>
                </c:pt>
                <c:pt idx="2489">
                  <c:v>8242</c:v>
                </c:pt>
                <c:pt idx="2490">
                  <c:v>8095</c:v>
                </c:pt>
                <c:pt idx="2491">
                  <c:v>8165</c:v>
                </c:pt>
                <c:pt idx="2492">
                  <c:v>8144</c:v>
                </c:pt>
                <c:pt idx="2493">
                  <c:v>7910</c:v>
                </c:pt>
                <c:pt idx="2494">
                  <c:v>8245</c:v>
                </c:pt>
                <c:pt idx="2495">
                  <c:v>8415</c:v>
                </c:pt>
                <c:pt idx="2496">
                  <c:v>8336</c:v>
                </c:pt>
                <c:pt idx="2497">
                  <c:v>8619</c:v>
                </c:pt>
                <c:pt idx="2498">
                  <c:v>8534</c:v>
                </c:pt>
                <c:pt idx="2499">
                  <c:v>8397</c:v>
                </c:pt>
                <c:pt idx="2500">
                  <c:v>8366</c:v>
                </c:pt>
                <c:pt idx="2501">
                  <c:v>8435</c:v>
                </c:pt>
                <c:pt idx="2502">
                  <c:v>8493</c:v>
                </c:pt>
                <c:pt idx="2503">
                  <c:v>8469</c:v>
                </c:pt>
                <c:pt idx="2504">
                  <c:v>8331</c:v>
                </c:pt>
                <c:pt idx="2505">
                  <c:v>8359</c:v>
                </c:pt>
                <c:pt idx="2506">
                  <c:v>8427</c:v>
                </c:pt>
                <c:pt idx="2507">
                  <c:v>8564</c:v>
                </c:pt>
                <c:pt idx="2508">
                  <c:v>8726</c:v>
                </c:pt>
                <c:pt idx="2509">
                  <c:v>8333</c:v>
                </c:pt>
                <c:pt idx="2510">
                  <c:v>8344</c:v>
                </c:pt>
                <c:pt idx="2511">
                  <c:v>8449</c:v>
                </c:pt>
                <c:pt idx="2512">
                  <c:v>8144</c:v>
                </c:pt>
                <c:pt idx="2513">
                  <c:v>8391</c:v>
                </c:pt>
                <c:pt idx="2514">
                  <c:v>8492</c:v>
                </c:pt>
                <c:pt idx="2515">
                  <c:v>8277</c:v>
                </c:pt>
                <c:pt idx="2516">
                  <c:v>8229</c:v>
                </c:pt>
                <c:pt idx="2517">
                  <c:v>8338</c:v>
                </c:pt>
                <c:pt idx="2518">
                  <c:v>8156</c:v>
                </c:pt>
                <c:pt idx="2519">
                  <c:v>8397</c:v>
                </c:pt>
                <c:pt idx="2520">
                  <c:v>8460</c:v>
                </c:pt>
                <c:pt idx="2521">
                  <c:v>8315</c:v>
                </c:pt>
                <c:pt idx="2522">
                  <c:v>7025</c:v>
                </c:pt>
                <c:pt idx="2523">
                  <c:v>8038</c:v>
                </c:pt>
                <c:pt idx="2524">
                  <c:v>8589</c:v>
                </c:pt>
                <c:pt idx="2525">
                  <c:v>8396</c:v>
                </c:pt>
                <c:pt idx="2526">
                  <c:v>8449</c:v>
                </c:pt>
                <c:pt idx="2527">
                  <c:v>8490</c:v>
                </c:pt>
                <c:pt idx="2528">
                  <c:v>8716</c:v>
                </c:pt>
                <c:pt idx="2529">
                  <c:v>8628</c:v>
                </c:pt>
                <c:pt idx="2530">
                  <c:v>8636</c:v>
                </c:pt>
                <c:pt idx="2531">
                  <c:v>8723</c:v>
                </c:pt>
                <c:pt idx="2532">
                  <c:v>8817</c:v>
                </c:pt>
                <c:pt idx="2533">
                  <c:v>8898</c:v>
                </c:pt>
                <c:pt idx="2534">
                  <c:v>8682</c:v>
                </c:pt>
                <c:pt idx="2535">
                  <c:v>8814</c:v>
                </c:pt>
                <c:pt idx="2536">
                  <c:v>8728</c:v>
                </c:pt>
                <c:pt idx="2537">
                  <c:v>8647</c:v>
                </c:pt>
                <c:pt idx="2538">
                  <c:v>8518</c:v>
                </c:pt>
                <c:pt idx="2539">
                  <c:v>8695</c:v>
                </c:pt>
                <c:pt idx="2540">
                  <c:v>8556</c:v>
                </c:pt>
                <c:pt idx="2541">
                  <c:v>8648</c:v>
                </c:pt>
                <c:pt idx="2542">
                  <c:v>8642</c:v>
                </c:pt>
                <c:pt idx="2543">
                  <c:v>8476</c:v>
                </c:pt>
                <c:pt idx="2544">
                  <c:v>8501</c:v>
                </c:pt>
                <c:pt idx="2545">
                  <c:v>8388</c:v>
                </c:pt>
                <c:pt idx="2546">
                  <c:v>8433</c:v>
                </c:pt>
                <c:pt idx="2547">
                  <c:v>8278</c:v>
                </c:pt>
                <c:pt idx="2548">
                  <c:v>8263</c:v>
                </c:pt>
                <c:pt idx="2549">
                  <c:v>8318</c:v>
                </c:pt>
                <c:pt idx="2550">
                  <c:v>8270</c:v>
                </c:pt>
                <c:pt idx="2551">
                  <c:v>8418</c:v>
                </c:pt>
                <c:pt idx="2552">
                  <c:v>8244</c:v>
                </c:pt>
                <c:pt idx="2553">
                  <c:v>8345</c:v>
                </c:pt>
                <c:pt idx="2554">
                  <c:v>8188</c:v>
                </c:pt>
                <c:pt idx="2555">
                  <c:v>8273</c:v>
                </c:pt>
                <c:pt idx="2556">
                  <c:v>8360</c:v>
                </c:pt>
                <c:pt idx="2557">
                  <c:v>8285</c:v>
                </c:pt>
                <c:pt idx="2558">
                  <c:v>8270</c:v>
                </c:pt>
                <c:pt idx="2559">
                  <c:v>8236</c:v>
                </c:pt>
                <c:pt idx="2560">
                  <c:v>8222</c:v>
                </c:pt>
                <c:pt idx="2561">
                  <c:v>8374</c:v>
                </c:pt>
                <c:pt idx="2562">
                  <c:v>8334</c:v>
                </c:pt>
                <c:pt idx="2563">
                  <c:v>8382</c:v>
                </c:pt>
                <c:pt idx="2564">
                  <c:v>8181</c:v>
                </c:pt>
                <c:pt idx="2565">
                  <c:v>8058</c:v>
                </c:pt>
                <c:pt idx="2566">
                  <c:v>7638</c:v>
                </c:pt>
                <c:pt idx="2567">
                  <c:v>7431</c:v>
                </c:pt>
                <c:pt idx="2568">
                  <c:v>7488</c:v>
                </c:pt>
                <c:pt idx="2569">
                  <c:v>7344</c:v>
                </c:pt>
                <c:pt idx="2570">
                  <c:v>7452</c:v>
                </c:pt>
                <c:pt idx="2571">
                  <c:v>7342</c:v>
                </c:pt>
                <c:pt idx="2572">
                  <c:v>7583</c:v>
                </c:pt>
                <c:pt idx="2573">
                  <c:v>7236</c:v>
                </c:pt>
                <c:pt idx="2574">
                  <c:v>7267</c:v>
                </c:pt>
                <c:pt idx="2575">
                  <c:v>7346</c:v>
                </c:pt>
                <c:pt idx="2576">
                  <c:v>7433</c:v>
                </c:pt>
                <c:pt idx="2577">
                  <c:v>7392</c:v>
                </c:pt>
                <c:pt idx="2578">
                  <c:v>7484</c:v>
                </c:pt>
                <c:pt idx="2579">
                  <c:v>7442</c:v>
                </c:pt>
                <c:pt idx="2580">
                  <c:v>7630</c:v>
                </c:pt>
                <c:pt idx="2581">
                  <c:v>7539</c:v>
                </c:pt>
                <c:pt idx="2582">
                  <c:v>7621</c:v>
                </c:pt>
                <c:pt idx="2583">
                  <c:v>7403</c:v>
                </c:pt>
                <c:pt idx="2584">
                  <c:v>7476</c:v>
                </c:pt>
              </c:numCache>
            </c:numRef>
          </c:val>
          <c:smooth val="0"/>
        </c:ser>
        <c:ser>
          <c:idx val="1"/>
          <c:order val="1"/>
          <c:tx>
            <c:v>Background PNC</c:v>
          </c:tx>
          <c:spPr>
            <a:ln>
              <a:solidFill>
                <a:schemeClr val="accent6">
                  <a:lumMod val="75000"/>
                </a:schemeClr>
              </a:solidFill>
            </a:ln>
          </c:spPr>
          <c:marker>
            <c:symbol val="none"/>
          </c:marker>
          <c:cat>
            <c:numRef>
              <c:f>'[16.03.15_eve_road_headingley.xlsx]16.03.15_eve_road_headingley'!$B$15:$B$2599</c:f>
              <c:numCache>
                <c:formatCode>h:mm:ss</c:formatCode>
                <c:ptCount val="2585"/>
                <c:pt idx="0">
                  <c:v>0.693425925925926</c:v>
                </c:pt>
                <c:pt idx="1">
                  <c:v>0.69343749999999993</c:v>
                </c:pt>
                <c:pt idx="2">
                  <c:v>0.69344907407407408</c:v>
                </c:pt>
                <c:pt idx="3">
                  <c:v>0.69346064814814812</c:v>
                </c:pt>
                <c:pt idx="4">
                  <c:v>0.69347222222222227</c:v>
                </c:pt>
                <c:pt idx="5">
                  <c:v>0.6934837962962962</c:v>
                </c:pt>
                <c:pt idx="6">
                  <c:v>0.69349537037037035</c:v>
                </c:pt>
                <c:pt idx="7">
                  <c:v>0.6935069444444445</c:v>
                </c:pt>
                <c:pt idx="8">
                  <c:v>0.69351851851851853</c:v>
                </c:pt>
                <c:pt idx="9">
                  <c:v>0.69353009259259257</c:v>
                </c:pt>
                <c:pt idx="10">
                  <c:v>0.69354166666666661</c:v>
                </c:pt>
                <c:pt idx="11">
                  <c:v>0.69355324074074076</c:v>
                </c:pt>
                <c:pt idx="12">
                  <c:v>0.69356481481481491</c:v>
                </c:pt>
                <c:pt idx="13">
                  <c:v>0.69357638888888884</c:v>
                </c:pt>
                <c:pt idx="14">
                  <c:v>0.69358796296296299</c:v>
                </c:pt>
                <c:pt idx="15">
                  <c:v>0.69359953703703703</c:v>
                </c:pt>
                <c:pt idx="16">
                  <c:v>0.69361111111111118</c:v>
                </c:pt>
                <c:pt idx="17">
                  <c:v>0.69362268518518511</c:v>
                </c:pt>
                <c:pt idx="18">
                  <c:v>0.69363425925925926</c:v>
                </c:pt>
                <c:pt idx="19">
                  <c:v>0.69364583333333341</c:v>
                </c:pt>
                <c:pt idx="20">
                  <c:v>0.69365740740740733</c:v>
                </c:pt>
                <c:pt idx="21">
                  <c:v>0.69366898148148148</c:v>
                </c:pt>
                <c:pt idx="22">
                  <c:v>0.69368055555555552</c:v>
                </c:pt>
                <c:pt idx="23">
                  <c:v>0.69369212962962967</c:v>
                </c:pt>
                <c:pt idx="24">
                  <c:v>0.6937037037037036</c:v>
                </c:pt>
                <c:pt idx="25">
                  <c:v>0.69371527777777775</c:v>
                </c:pt>
                <c:pt idx="26">
                  <c:v>0.6937268518518519</c:v>
                </c:pt>
                <c:pt idx="27">
                  <c:v>0.69373842592592594</c:v>
                </c:pt>
                <c:pt idx="28">
                  <c:v>0.69374999999999998</c:v>
                </c:pt>
                <c:pt idx="29">
                  <c:v>0.69376157407407402</c:v>
                </c:pt>
                <c:pt idx="30">
                  <c:v>0.69377314814814817</c:v>
                </c:pt>
                <c:pt idx="31">
                  <c:v>0.69378472222222232</c:v>
                </c:pt>
                <c:pt idx="32">
                  <c:v>0.69379629629629624</c:v>
                </c:pt>
                <c:pt idx="33">
                  <c:v>0.69380787037037039</c:v>
                </c:pt>
                <c:pt idx="34">
                  <c:v>0.69381944444444443</c:v>
                </c:pt>
                <c:pt idx="35">
                  <c:v>0.69383101851851858</c:v>
                </c:pt>
                <c:pt idx="36">
                  <c:v>0.69384259259259251</c:v>
                </c:pt>
                <c:pt idx="37">
                  <c:v>0.69385416666666666</c:v>
                </c:pt>
                <c:pt idx="38">
                  <c:v>0.69386574074074081</c:v>
                </c:pt>
                <c:pt idx="39">
                  <c:v>0.69387731481481474</c:v>
                </c:pt>
                <c:pt idx="40">
                  <c:v>0.69388888888888889</c:v>
                </c:pt>
                <c:pt idx="41">
                  <c:v>0.69390046296296293</c:v>
                </c:pt>
                <c:pt idx="42">
                  <c:v>0.69391203703703708</c:v>
                </c:pt>
                <c:pt idx="43">
                  <c:v>0.69392361111111101</c:v>
                </c:pt>
                <c:pt idx="44">
                  <c:v>0.69393518518518515</c:v>
                </c:pt>
                <c:pt idx="45">
                  <c:v>0.6939467592592593</c:v>
                </c:pt>
                <c:pt idx="46">
                  <c:v>0.69395833333333334</c:v>
                </c:pt>
                <c:pt idx="47">
                  <c:v>0.69396990740740738</c:v>
                </c:pt>
                <c:pt idx="48">
                  <c:v>0.69398148148148142</c:v>
                </c:pt>
                <c:pt idx="49">
                  <c:v>0.69399305555555557</c:v>
                </c:pt>
                <c:pt idx="50">
                  <c:v>0.69400462962962972</c:v>
                </c:pt>
                <c:pt idx="51">
                  <c:v>0.69401620370370365</c:v>
                </c:pt>
                <c:pt idx="52">
                  <c:v>0.6940277777777778</c:v>
                </c:pt>
                <c:pt idx="53">
                  <c:v>0.69403935185185184</c:v>
                </c:pt>
                <c:pt idx="54">
                  <c:v>0.69405092592592599</c:v>
                </c:pt>
                <c:pt idx="55">
                  <c:v>0.69406249999999992</c:v>
                </c:pt>
                <c:pt idx="56">
                  <c:v>0.69407407407407407</c:v>
                </c:pt>
                <c:pt idx="57">
                  <c:v>0.69408564814814822</c:v>
                </c:pt>
                <c:pt idx="58">
                  <c:v>0.69409722222222225</c:v>
                </c:pt>
                <c:pt idx="59">
                  <c:v>0.69410879629629629</c:v>
                </c:pt>
                <c:pt idx="60">
                  <c:v>0.69412037037037033</c:v>
                </c:pt>
                <c:pt idx="61">
                  <c:v>0.69413194444444448</c:v>
                </c:pt>
                <c:pt idx="62">
                  <c:v>0.69414351851851863</c:v>
                </c:pt>
                <c:pt idx="63">
                  <c:v>0.69415509259259256</c:v>
                </c:pt>
                <c:pt idx="64">
                  <c:v>0.69416666666666671</c:v>
                </c:pt>
                <c:pt idx="65">
                  <c:v>0.69417824074074075</c:v>
                </c:pt>
                <c:pt idx="66">
                  <c:v>0.69418981481481479</c:v>
                </c:pt>
                <c:pt idx="67">
                  <c:v>0.69420138888888883</c:v>
                </c:pt>
                <c:pt idx="68">
                  <c:v>0.69421296296296298</c:v>
                </c:pt>
                <c:pt idx="69">
                  <c:v>0.69422453703703713</c:v>
                </c:pt>
                <c:pt idx="70">
                  <c:v>0.69423611111111105</c:v>
                </c:pt>
                <c:pt idx="71">
                  <c:v>0.6942476851851852</c:v>
                </c:pt>
                <c:pt idx="72">
                  <c:v>0.69425925925925924</c:v>
                </c:pt>
                <c:pt idx="73">
                  <c:v>0.69427083333333339</c:v>
                </c:pt>
                <c:pt idx="74">
                  <c:v>0.69428240740740732</c:v>
                </c:pt>
                <c:pt idx="75">
                  <c:v>0.69429398148148147</c:v>
                </c:pt>
                <c:pt idx="76">
                  <c:v>0.69430555555555562</c:v>
                </c:pt>
                <c:pt idx="77">
                  <c:v>0.69431712962962966</c:v>
                </c:pt>
                <c:pt idx="78">
                  <c:v>0.6943287037037037</c:v>
                </c:pt>
                <c:pt idx="79">
                  <c:v>0.69434027777777774</c:v>
                </c:pt>
                <c:pt idx="80">
                  <c:v>0.69435185185185189</c:v>
                </c:pt>
                <c:pt idx="81">
                  <c:v>0.69436342592592604</c:v>
                </c:pt>
                <c:pt idx="82">
                  <c:v>0.69437499999999996</c:v>
                </c:pt>
                <c:pt idx="83">
                  <c:v>0.69438657407407411</c:v>
                </c:pt>
                <c:pt idx="84">
                  <c:v>0.69439814814814815</c:v>
                </c:pt>
                <c:pt idx="85">
                  <c:v>0.69440972222222219</c:v>
                </c:pt>
                <c:pt idx="86">
                  <c:v>0.69442129629629623</c:v>
                </c:pt>
                <c:pt idx="87">
                  <c:v>0.69443287037037038</c:v>
                </c:pt>
                <c:pt idx="88">
                  <c:v>0.69444444444444453</c:v>
                </c:pt>
                <c:pt idx="89">
                  <c:v>0.69445601851851846</c:v>
                </c:pt>
                <c:pt idx="90">
                  <c:v>0.69446759259259261</c:v>
                </c:pt>
                <c:pt idx="91">
                  <c:v>0.69447916666666665</c:v>
                </c:pt>
                <c:pt idx="92">
                  <c:v>0.6944907407407408</c:v>
                </c:pt>
                <c:pt idx="93">
                  <c:v>0.69450231481481473</c:v>
                </c:pt>
                <c:pt idx="94">
                  <c:v>0.69451388888888888</c:v>
                </c:pt>
                <c:pt idx="95">
                  <c:v>0.69452546296296302</c:v>
                </c:pt>
                <c:pt idx="96">
                  <c:v>0.69453703703703706</c:v>
                </c:pt>
                <c:pt idx="97">
                  <c:v>0.6945486111111111</c:v>
                </c:pt>
                <c:pt idx="98">
                  <c:v>0.69456018518518514</c:v>
                </c:pt>
                <c:pt idx="99">
                  <c:v>0.69457175925925929</c:v>
                </c:pt>
                <c:pt idx="100">
                  <c:v>0.69458333333333344</c:v>
                </c:pt>
                <c:pt idx="101">
                  <c:v>0.69459490740740737</c:v>
                </c:pt>
                <c:pt idx="102">
                  <c:v>0.69460648148148152</c:v>
                </c:pt>
                <c:pt idx="103">
                  <c:v>0.69461805555555556</c:v>
                </c:pt>
                <c:pt idx="104">
                  <c:v>0.6946296296296296</c:v>
                </c:pt>
                <c:pt idx="105">
                  <c:v>0.69464120370370364</c:v>
                </c:pt>
                <c:pt idx="106">
                  <c:v>0.69465277777777779</c:v>
                </c:pt>
                <c:pt idx="107">
                  <c:v>0.69466435185185194</c:v>
                </c:pt>
                <c:pt idx="108">
                  <c:v>0.69467592592592586</c:v>
                </c:pt>
                <c:pt idx="109">
                  <c:v>0.69468750000000001</c:v>
                </c:pt>
                <c:pt idx="110">
                  <c:v>0.69469907407407405</c:v>
                </c:pt>
                <c:pt idx="111">
                  <c:v>0.6947106481481482</c:v>
                </c:pt>
                <c:pt idx="112">
                  <c:v>0.69472222222222213</c:v>
                </c:pt>
                <c:pt idx="113">
                  <c:v>0.69473379629629628</c:v>
                </c:pt>
                <c:pt idx="114">
                  <c:v>0.69474537037037043</c:v>
                </c:pt>
                <c:pt idx="115">
                  <c:v>0.69475694444444447</c:v>
                </c:pt>
                <c:pt idx="116">
                  <c:v>0.69476851851851851</c:v>
                </c:pt>
                <c:pt idx="117">
                  <c:v>0.69478009259259255</c:v>
                </c:pt>
                <c:pt idx="118">
                  <c:v>0.6947916666666667</c:v>
                </c:pt>
                <c:pt idx="119">
                  <c:v>0.69480324074074085</c:v>
                </c:pt>
                <c:pt idx="120">
                  <c:v>0.69481481481481477</c:v>
                </c:pt>
                <c:pt idx="121">
                  <c:v>0.69482638888888892</c:v>
                </c:pt>
                <c:pt idx="122">
                  <c:v>0.69483796296296296</c:v>
                </c:pt>
                <c:pt idx="123">
                  <c:v>0.694849537037037</c:v>
                </c:pt>
                <c:pt idx="124">
                  <c:v>0.69486111111111104</c:v>
                </c:pt>
                <c:pt idx="125">
                  <c:v>0.69487268518518519</c:v>
                </c:pt>
                <c:pt idx="126">
                  <c:v>0.69488425925925934</c:v>
                </c:pt>
                <c:pt idx="127">
                  <c:v>0.69489583333333327</c:v>
                </c:pt>
                <c:pt idx="128">
                  <c:v>0.69490740740740742</c:v>
                </c:pt>
                <c:pt idx="129">
                  <c:v>0.69491898148148146</c:v>
                </c:pt>
                <c:pt idx="130">
                  <c:v>0.69493055555555561</c:v>
                </c:pt>
                <c:pt idx="131">
                  <c:v>0.69494212962962953</c:v>
                </c:pt>
                <c:pt idx="132">
                  <c:v>0.69495370370370368</c:v>
                </c:pt>
                <c:pt idx="133">
                  <c:v>0.69496527777777783</c:v>
                </c:pt>
                <c:pt idx="134">
                  <c:v>0.69497685185185187</c:v>
                </c:pt>
                <c:pt idx="135">
                  <c:v>0.69498842592592591</c:v>
                </c:pt>
                <c:pt idx="136">
                  <c:v>0.69499999999999995</c:v>
                </c:pt>
                <c:pt idx="137">
                  <c:v>0.6950115740740741</c:v>
                </c:pt>
                <c:pt idx="138">
                  <c:v>0.69502314814814825</c:v>
                </c:pt>
                <c:pt idx="139">
                  <c:v>0.69503472222222218</c:v>
                </c:pt>
                <c:pt idx="140">
                  <c:v>0.69504629629629633</c:v>
                </c:pt>
                <c:pt idx="141">
                  <c:v>0.69505787037037037</c:v>
                </c:pt>
                <c:pt idx="142">
                  <c:v>0.69506944444444441</c:v>
                </c:pt>
                <c:pt idx="143">
                  <c:v>0.69508101851851845</c:v>
                </c:pt>
                <c:pt idx="144">
                  <c:v>0.6950925925925926</c:v>
                </c:pt>
                <c:pt idx="145">
                  <c:v>0.69510416666666675</c:v>
                </c:pt>
                <c:pt idx="146">
                  <c:v>0.69511574074074067</c:v>
                </c:pt>
                <c:pt idx="147">
                  <c:v>0.69512731481481482</c:v>
                </c:pt>
                <c:pt idx="148">
                  <c:v>0.69513888888888886</c:v>
                </c:pt>
                <c:pt idx="149">
                  <c:v>0.69515046296296301</c:v>
                </c:pt>
                <c:pt idx="150">
                  <c:v>0.69516203703703694</c:v>
                </c:pt>
                <c:pt idx="151">
                  <c:v>0.69517361111111109</c:v>
                </c:pt>
                <c:pt idx="152">
                  <c:v>0.69518518518518524</c:v>
                </c:pt>
                <c:pt idx="153">
                  <c:v>0.69519675925925928</c:v>
                </c:pt>
                <c:pt idx="154">
                  <c:v>0.69520833333333332</c:v>
                </c:pt>
                <c:pt idx="155">
                  <c:v>0.69521990740740736</c:v>
                </c:pt>
                <c:pt idx="156">
                  <c:v>0.69523148148148151</c:v>
                </c:pt>
                <c:pt idx="157">
                  <c:v>0.69524305555555566</c:v>
                </c:pt>
                <c:pt idx="158">
                  <c:v>0.69525462962962958</c:v>
                </c:pt>
                <c:pt idx="159">
                  <c:v>0.69526620370370373</c:v>
                </c:pt>
                <c:pt idx="160">
                  <c:v>0.69527777777777777</c:v>
                </c:pt>
                <c:pt idx="161">
                  <c:v>0.69528935185185192</c:v>
                </c:pt>
                <c:pt idx="162">
                  <c:v>0.69530092592592585</c:v>
                </c:pt>
                <c:pt idx="163">
                  <c:v>0.6953125</c:v>
                </c:pt>
                <c:pt idx="164">
                  <c:v>0.69532407407407415</c:v>
                </c:pt>
                <c:pt idx="165">
                  <c:v>0.69533564814814808</c:v>
                </c:pt>
                <c:pt idx="166">
                  <c:v>0.69534722222222223</c:v>
                </c:pt>
                <c:pt idx="167">
                  <c:v>0.69535879629629627</c:v>
                </c:pt>
                <c:pt idx="168">
                  <c:v>0.69537037037037042</c:v>
                </c:pt>
                <c:pt idx="169">
                  <c:v>0.69538194444444434</c:v>
                </c:pt>
                <c:pt idx="170">
                  <c:v>0.69539351851851849</c:v>
                </c:pt>
                <c:pt idx="171">
                  <c:v>0.69540509259259264</c:v>
                </c:pt>
                <c:pt idx="172">
                  <c:v>0.69541666666666668</c:v>
                </c:pt>
                <c:pt idx="173">
                  <c:v>0.69542824074074072</c:v>
                </c:pt>
                <c:pt idx="174">
                  <c:v>0.69543981481481476</c:v>
                </c:pt>
                <c:pt idx="175">
                  <c:v>0.69545138888888891</c:v>
                </c:pt>
                <c:pt idx="176">
                  <c:v>0.69546296296296306</c:v>
                </c:pt>
                <c:pt idx="177">
                  <c:v>0.69547453703703699</c:v>
                </c:pt>
                <c:pt idx="178">
                  <c:v>0.69548611111111114</c:v>
                </c:pt>
                <c:pt idx="179">
                  <c:v>0.69549768518518518</c:v>
                </c:pt>
                <c:pt idx="180">
                  <c:v>0.69550925925925933</c:v>
                </c:pt>
                <c:pt idx="181">
                  <c:v>0.69552083333333325</c:v>
                </c:pt>
                <c:pt idx="182">
                  <c:v>0.6955324074074074</c:v>
                </c:pt>
                <c:pt idx="183">
                  <c:v>0.69554398148148155</c:v>
                </c:pt>
                <c:pt idx="184">
                  <c:v>0.69555555555555559</c:v>
                </c:pt>
                <c:pt idx="185">
                  <c:v>0.69556712962962963</c:v>
                </c:pt>
                <c:pt idx="186">
                  <c:v>0.69557870370370367</c:v>
                </c:pt>
                <c:pt idx="187">
                  <c:v>0.69559027777777782</c:v>
                </c:pt>
                <c:pt idx="188">
                  <c:v>0.69560185185185175</c:v>
                </c:pt>
                <c:pt idx="189">
                  <c:v>0.6956134259259259</c:v>
                </c:pt>
                <c:pt idx="190">
                  <c:v>0.69562500000000005</c:v>
                </c:pt>
                <c:pt idx="191">
                  <c:v>0.69563657407407409</c:v>
                </c:pt>
                <c:pt idx="192">
                  <c:v>0.69564814814814813</c:v>
                </c:pt>
                <c:pt idx="193">
                  <c:v>0.69565972222222217</c:v>
                </c:pt>
                <c:pt idx="194">
                  <c:v>0.69567129629629632</c:v>
                </c:pt>
                <c:pt idx="195">
                  <c:v>0.69568287037037047</c:v>
                </c:pt>
                <c:pt idx="196">
                  <c:v>0.69569444444444439</c:v>
                </c:pt>
                <c:pt idx="197">
                  <c:v>0.69570601851851854</c:v>
                </c:pt>
                <c:pt idx="198">
                  <c:v>0.69571759259259258</c:v>
                </c:pt>
                <c:pt idx="199">
                  <c:v>0.69572916666666673</c:v>
                </c:pt>
                <c:pt idx="200">
                  <c:v>0.69574074074074066</c:v>
                </c:pt>
                <c:pt idx="201">
                  <c:v>0.69575231481481481</c:v>
                </c:pt>
                <c:pt idx="202">
                  <c:v>0.69576388888888896</c:v>
                </c:pt>
                <c:pt idx="203">
                  <c:v>0.695775462962963</c:v>
                </c:pt>
                <c:pt idx="204">
                  <c:v>0.69578703703703704</c:v>
                </c:pt>
                <c:pt idx="205">
                  <c:v>0.69579861111111108</c:v>
                </c:pt>
                <c:pt idx="206">
                  <c:v>0.69581018518518523</c:v>
                </c:pt>
                <c:pt idx="207">
                  <c:v>0.69582175925925915</c:v>
                </c:pt>
                <c:pt idx="208">
                  <c:v>0.6958333333333333</c:v>
                </c:pt>
                <c:pt idx="209">
                  <c:v>0.69584490740740745</c:v>
                </c:pt>
                <c:pt idx="210">
                  <c:v>0.69585648148148149</c:v>
                </c:pt>
                <c:pt idx="211">
                  <c:v>0.69586805555555553</c:v>
                </c:pt>
                <c:pt idx="212">
                  <c:v>0.69587962962962957</c:v>
                </c:pt>
                <c:pt idx="213">
                  <c:v>0.69589120370370372</c:v>
                </c:pt>
                <c:pt idx="214">
                  <c:v>0.69590277777777787</c:v>
                </c:pt>
                <c:pt idx="215">
                  <c:v>0.6959143518518518</c:v>
                </c:pt>
                <c:pt idx="216">
                  <c:v>0.69592592592592595</c:v>
                </c:pt>
                <c:pt idx="217">
                  <c:v>0.69593749999999999</c:v>
                </c:pt>
                <c:pt idx="218">
                  <c:v>0.69594907407407414</c:v>
                </c:pt>
                <c:pt idx="219">
                  <c:v>0.69596064814814806</c:v>
                </c:pt>
                <c:pt idx="220">
                  <c:v>0.69597222222222221</c:v>
                </c:pt>
                <c:pt idx="221">
                  <c:v>0.69598379629629636</c:v>
                </c:pt>
                <c:pt idx="222">
                  <c:v>0.6959953703703704</c:v>
                </c:pt>
                <c:pt idx="223">
                  <c:v>0.69600694444444444</c:v>
                </c:pt>
                <c:pt idx="224">
                  <c:v>0.69601851851851848</c:v>
                </c:pt>
                <c:pt idx="225">
                  <c:v>0.69603009259259263</c:v>
                </c:pt>
                <c:pt idx="226">
                  <c:v>0.69604166666666656</c:v>
                </c:pt>
                <c:pt idx="227">
                  <c:v>0.69605324074074071</c:v>
                </c:pt>
                <c:pt idx="228">
                  <c:v>0.69606481481481486</c:v>
                </c:pt>
                <c:pt idx="229">
                  <c:v>0.6960763888888889</c:v>
                </c:pt>
                <c:pt idx="230">
                  <c:v>0.69608796296296294</c:v>
                </c:pt>
                <c:pt idx="231">
                  <c:v>0.69609953703703698</c:v>
                </c:pt>
                <c:pt idx="232">
                  <c:v>0.69611111111111112</c:v>
                </c:pt>
                <c:pt idx="233">
                  <c:v>0.69612268518518527</c:v>
                </c:pt>
                <c:pt idx="234">
                  <c:v>0.6961342592592592</c:v>
                </c:pt>
                <c:pt idx="235">
                  <c:v>0.69614583333333335</c:v>
                </c:pt>
                <c:pt idx="236">
                  <c:v>0.69615740740740739</c:v>
                </c:pt>
                <c:pt idx="237">
                  <c:v>0.69616898148148154</c:v>
                </c:pt>
                <c:pt idx="238">
                  <c:v>0.69618055555555547</c:v>
                </c:pt>
                <c:pt idx="239">
                  <c:v>0.69619212962962962</c:v>
                </c:pt>
                <c:pt idx="240">
                  <c:v>0.69620370370370377</c:v>
                </c:pt>
                <c:pt idx="241">
                  <c:v>0.69621527777777781</c:v>
                </c:pt>
                <c:pt idx="242">
                  <c:v>0.69622685185185185</c:v>
                </c:pt>
                <c:pt idx="243">
                  <c:v>0.69623842592592589</c:v>
                </c:pt>
                <c:pt idx="244">
                  <c:v>0.69625000000000004</c:v>
                </c:pt>
                <c:pt idx="245">
                  <c:v>0.69626157407407396</c:v>
                </c:pt>
                <c:pt idx="246">
                  <c:v>0.69627314814814811</c:v>
                </c:pt>
                <c:pt idx="247">
                  <c:v>0.69628472222222226</c:v>
                </c:pt>
                <c:pt idx="248">
                  <c:v>0.6962962962962963</c:v>
                </c:pt>
                <c:pt idx="249">
                  <c:v>0.69630787037037034</c:v>
                </c:pt>
                <c:pt idx="250">
                  <c:v>0.69631944444444438</c:v>
                </c:pt>
                <c:pt idx="251">
                  <c:v>0.69633101851851853</c:v>
                </c:pt>
                <c:pt idx="252">
                  <c:v>0.69634259259259268</c:v>
                </c:pt>
                <c:pt idx="253">
                  <c:v>0.69635416666666661</c:v>
                </c:pt>
                <c:pt idx="254">
                  <c:v>0.69636574074074076</c:v>
                </c:pt>
                <c:pt idx="255">
                  <c:v>0.6963773148148148</c:v>
                </c:pt>
                <c:pt idx="256">
                  <c:v>0.69638888888888895</c:v>
                </c:pt>
                <c:pt idx="257">
                  <c:v>0.69640046296296287</c:v>
                </c:pt>
                <c:pt idx="258">
                  <c:v>0.69641203703703702</c:v>
                </c:pt>
                <c:pt idx="259">
                  <c:v>0.69642361111111117</c:v>
                </c:pt>
                <c:pt idx="260">
                  <c:v>0.69643518518518521</c:v>
                </c:pt>
                <c:pt idx="261">
                  <c:v>0.69644675925925925</c:v>
                </c:pt>
                <c:pt idx="262">
                  <c:v>0.69645833333333329</c:v>
                </c:pt>
                <c:pt idx="263">
                  <c:v>0.69646990740740744</c:v>
                </c:pt>
                <c:pt idx="264">
                  <c:v>0.69648148148148137</c:v>
                </c:pt>
                <c:pt idx="265">
                  <c:v>0.69649305555555552</c:v>
                </c:pt>
                <c:pt idx="266">
                  <c:v>0.69650462962962967</c:v>
                </c:pt>
                <c:pt idx="267">
                  <c:v>0.69651620370370371</c:v>
                </c:pt>
                <c:pt idx="268">
                  <c:v>0.69652777777777775</c:v>
                </c:pt>
                <c:pt idx="269">
                  <c:v>0.69653935185185178</c:v>
                </c:pt>
                <c:pt idx="270">
                  <c:v>0.69655092592592593</c:v>
                </c:pt>
                <c:pt idx="271">
                  <c:v>0.69656250000000008</c:v>
                </c:pt>
                <c:pt idx="272">
                  <c:v>0.69657407407407401</c:v>
                </c:pt>
                <c:pt idx="273">
                  <c:v>0.69658564814814816</c:v>
                </c:pt>
                <c:pt idx="274">
                  <c:v>0.6965972222222222</c:v>
                </c:pt>
                <c:pt idx="275">
                  <c:v>0.69660879629629635</c:v>
                </c:pt>
                <c:pt idx="276">
                  <c:v>0.69662037037037028</c:v>
                </c:pt>
                <c:pt idx="277">
                  <c:v>0.69663194444444443</c:v>
                </c:pt>
                <c:pt idx="278">
                  <c:v>0.69664351851851858</c:v>
                </c:pt>
                <c:pt idx="279">
                  <c:v>0.69665509259259262</c:v>
                </c:pt>
                <c:pt idx="280">
                  <c:v>0.69666666666666666</c:v>
                </c:pt>
                <c:pt idx="281">
                  <c:v>0.6966782407407407</c:v>
                </c:pt>
                <c:pt idx="282">
                  <c:v>0.69668981481481485</c:v>
                </c:pt>
                <c:pt idx="283">
                  <c:v>0.69670138888888899</c:v>
                </c:pt>
                <c:pt idx="284">
                  <c:v>0.69671296296296292</c:v>
                </c:pt>
                <c:pt idx="285">
                  <c:v>0.69672453703703707</c:v>
                </c:pt>
                <c:pt idx="286">
                  <c:v>0.69673611111111111</c:v>
                </c:pt>
                <c:pt idx="287">
                  <c:v>0.69674768518518526</c:v>
                </c:pt>
                <c:pt idx="288">
                  <c:v>0.69675925925925919</c:v>
                </c:pt>
                <c:pt idx="289">
                  <c:v>0.69677083333333334</c:v>
                </c:pt>
                <c:pt idx="290">
                  <c:v>0.69678240740740749</c:v>
                </c:pt>
                <c:pt idx="291">
                  <c:v>0.69679398148148142</c:v>
                </c:pt>
                <c:pt idx="292">
                  <c:v>0.69680555555555557</c:v>
                </c:pt>
                <c:pt idx="293">
                  <c:v>0.69681712962962961</c:v>
                </c:pt>
                <c:pt idx="294">
                  <c:v>0.69682870370370376</c:v>
                </c:pt>
                <c:pt idx="295">
                  <c:v>0.69684027777777768</c:v>
                </c:pt>
                <c:pt idx="296">
                  <c:v>0.69685185185185183</c:v>
                </c:pt>
                <c:pt idx="297">
                  <c:v>0.69686342592592598</c:v>
                </c:pt>
                <c:pt idx="298">
                  <c:v>0.69687500000000002</c:v>
                </c:pt>
                <c:pt idx="299">
                  <c:v>0.69688657407407406</c:v>
                </c:pt>
                <c:pt idx="300">
                  <c:v>0.6968981481481481</c:v>
                </c:pt>
                <c:pt idx="301">
                  <c:v>0.69690972222222225</c:v>
                </c:pt>
                <c:pt idx="302">
                  <c:v>0.6969212962962964</c:v>
                </c:pt>
                <c:pt idx="303">
                  <c:v>0.69693287037037033</c:v>
                </c:pt>
                <c:pt idx="304">
                  <c:v>0.69694444444444448</c:v>
                </c:pt>
                <c:pt idx="305">
                  <c:v>0.69695601851851852</c:v>
                </c:pt>
                <c:pt idx="306">
                  <c:v>0.69696759259259267</c:v>
                </c:pt>
                <c:pt idx="307">
                  <c:v>0.69697916666666659</c:v>
                </c:pt>
                <c:pt idx="308">
                  <c:v>0.69699074074074074</c:v>
                </c:pt>
                <c:pt idx="309">
                  <c:v>0.69700231481481489</c:v>
                </c:pt>
                <c:pt idx="310">
                  <c:v>0.69701388888888882</c:v>
                </c:pt>
                <c:pt idx="311">
                  <c:v>0.69702546296296297</c:v>
                </c:pt>
                <c:pt idx="312">
                  <c:v>0.69703703703703701</c:v>
                </c:pt>
                <c:pt idx="313">
                  <c:v>0.69704861111111116</c:v>
                </c:pt>
                <c:pt idx="314">
                  <c:v>0.69706018518518509</c:v>
                </c:pt>
                <c:pt idx="315">
                  <c:v>0.69707175925925924</c:v>
                </c:pt>
                <c:pt idx="316">
                  <c:v>0.69708333333333339</c:v>
                </c:pt>
                <c:pt idx="317">
                  <c:v>0.69709490740740743</c:v>
                </c:pt>
                <c:pt idx="318">
                  <c:v>0.69710648148148147</c:v>
                </c:pt>
                <c:pt idx="319">
                  <c:v>0.6971180555555555</c:v>
                </c:pt>
                <c:pt idx="320">
                  <c:v>0.69712962962962965</c:v>
                </c:pt>
                <c:pt idx="321">
                  <c:v>0.6971412037037038</c:v>
                </c:pt>
                <c:pt idx="322">
                  <c:v>0.69715277777777773</c:v>
                </c:pt>
                <c:pt idx="323">
                  <c:v>0.69716435185185188</c:v>
                </c:pt>
                <c:pt idx="324">
                  <c:v>0.69717592592592592</c:v>
                </c:pt>
                <c:pt idx="325">
                  <c:v>0.69718750000000007</c:v>
                </c:pt>
                <c:pt idx="326">
                  <c:v>0.697199074074074</c:v>
                </c:pt>
                <c:pt idx="327">
                  <c:v>0.69721064814814815</c:v>
                </c:pt>
                <c:pt idx="328">
                  <c:v>0.6972222222222223</c:v>
                </c:pt>
                <c:pt idx="329">
                  <c:v>0.69723379629629623</c:v>
                </c:pt>
                <c:pt idx="330">
                  <c:v>0.69724537037037038</c:v>
                </c:pt>
                <c:pt idx="331">
                  <c:v>0.69725694444444442</c:v>
                </c:pt>
                <c:pt idx="332">
                  <c:v>0.69726851851851857</c:v>
                </c:pt>
                <c:pt idx="333">
                  <c:v>0.69728009259259249</c:v>
                </c:pt>
                <c:pt idx="334">
                  <c:v>0.69729166666666664</c:v>
                </c:pt>
                <c:pt idx="335">
                  <c:v>0.69730324074074079</c:v>
                </c:pt>
                <c:pt idx="336">
                  <c:v>0.69731481481481483</c:v>
                </c:pt>
                <c:pt idx="337">
                  <c:v>0.69732638888888887</c:v>
                </c:pt>
                <c:pt idx="338">
                  <c:v>0.69733796296296291</c:v>
                </c:pt>
                <c:pt idx="339">
                  <c:v>0.69734953703703706</c:v>
                </c:pt>
                <c:pt idx="340">
                  <c:v>0.69736111111111121</c:v>
                </c:pt>
                <c:pt idx="341">
                  <c:v>0.69737268518518514</c:v>
                </c:pt>
                <c:pt idx="342">
                  <c:v>0.69738425925925929</c:v>
                </c:pt>
                <c:pt idx="343">
                  <c:v>0.69739583333333333</c:v>
                </c:pt>
                <c:pt idx="344">
                  <c:v>0.69740740740740748</c:v>
                </c:pt>
                <c:pt idx="345">
                  <c:v>0.6974189814814814</c:v>
                </c:pt>
                <c:pt idx="346">
                  <c:v>0.69743055555555555</c:v>
                </c:pt>
                <c:pt idx="347">
                  <c:v>0.6974421296296297</c:v>
                </c:pt>
                <c:pt idx="348">
                  <c:v>0.69745370370370363</c:v>
                </c:pt>
                <c:pt idx="349">
                  <c:v>0.69746527777777778</c:v>
                </c:pt>
                <c:pt idx="350">
                  <c:v>0.69747685185185182</c:v>
                </c:pt>
                <c:pt idx="351">
                  <c:v>0.69748842592592597</c:v>
                </c:pt>
                <c:pt idx="352">
                  <c:v>0.6974999999999999</c:v>
                </c:pt>
                <c:pt idx="353">
                  <c:v>0.69751157407407405</c:v>
                </c:pt>
                <c:pt idx="354">
                  <c:v>0.6975231481481482</c:v>
                </c:pt>
                <c:pt idx="355">
                  <c:v>0.69753472222222224</c:v>
                </c:pt>
                <c:pt idx="356">
                  <c:v>0.69754629629629628</c:v>
                </c:pt>
                <c:pt idx="357">
                  <c:v>0.69755787037037031</c:v>
                </c:pt>
                <c:pt idx="358">
                  <c:v>0.69756944444444446</c:v>
                </c:pt>
                <c:pt idx="359">
                  <c:v>0.69758101851851861</c:v>
                </c:pt>
                <c:pt idx="360">
                  <c:v>0.69759259259259254</c:v>
                </c:pt>
                <c:pt idx="361">
                  <c:v>0.69760416666666669</c:v>
                </c:pt>
                <c:pt idx="362">
                  <c:v>0.69761574074074073</c:v>
                </c:pt>
                <c:pt idx="363">
                  <c:v>0.69762731481481488</c:v>
                </c:pt>
                <c:pt idx="364">
                  <c:v>0.69763888888888881</c:v>
                </c:pt>
                <c:pt idx="365">
                  <c:v>0.69765046296296296</c:v>
                </c:pt>
                <c:pt idx="366">
                  <c:v>0.69766203703703711</c:v>
                </c:pt>
                <c:pt idx="367">
                  <c:v>0.69767361111111104</c:v>
                </c:pt>
                <c:pt idx="368">
                  <c:v>0.69768518518518519</c:v>
                </c:pt>
                <c:pt idx="369">
                  <c:v>0.69769675925925922</c:v>
                </c:pt>
                <c:pt idx="370">
                  <c:v>0.69770833333333337</c:v>
                </c:pt>
                <c:pt idx="371">
                  <c:v>0.6977199074074073</c:v>
                </c:pt>
                <c:pt idx="372">
                  <c:v>0.69773148148148145</c:v>
                </c:pt>
                <c:pt idx="373">
                  <c:v>0.6977430555555556</c:v>
                </c:pt>
                <c:pt idx="374">
                  <c:v>0.69775462962962964</c:v>
                </c:pt>
                <c:pt idx="375">
                  <c:v>0.69776620370370368</c:v>
                </c:pt>
                <c:pt idx="376">
                  <c:v>0.69777777777777772</c:v>
                </c:pt>
                <c:pt idx="377">
                  <c:v>0.69778935185185187</c:v>
                </c:pt>
                <c:pt idx="378">
                  <c:v>0.69780092592592602</c:v>
                </c:pt>
                <c:pt idx="379">
                  <c:v>0.69781249999999995</c:v>
                </c:pt>
                <c:pt idx="380">
                  <c:v>0.6978240740740741</c:v>
                </c:pt>
                <c:pt idx="381">
                  <c:v>0.69783564814814814</c:v>
                </c:pt>
                <c:pt idx="382">
                  <c:v>0.69784722222222229</c:v>
                </c:pt>
                <c:pt idx="383">
                  <c:v>0.69785879629629621</c:v>
                </c:pt>
                <c:pt idx="384">
                  <c:v>0.69787037037037036</c:v>
                </c:pt>
                <c:pt idx="385">
                  <c:v>0.69788194444444451</c:v>
                </c:pt>
                <c:pt idx="386">
                  <c:v>0.69789351851851855</c:v>
                </c:pt>
                <c:pt idx="387">
                  <c:v>0.69790509259259259</c:v>
                </c:pt>
                <c:pt idx="388">
                  <c:v>0.69791666666666663</c:v>
                </c:pt>
                <c:pt idx="389">
                  <c:v>0.69792824074074078</c:v>
                </c:pt>
                <c:pt idx="390">
                  <c:v>0.69793981481481471</c:v>
                </c:pt>
                <c:pt idx="391">
                  <c:v>0.69795138888888886</c:v>
                </c:pt>
                <c:pt idx="392">
                  <c:v>0.69796296296296301</c:v>
                </c:pt>
                <c:pt idx="393">
                  <c:v>0.69797453703703705</c:v>
                </c:pt>
                <c:pt idx="394">
                  <c:v>0.69798611111111108</c:v>
                </c:pt>
                <c:pt idx="395">
                  <c:v>0.69799768518518512</c:v>
                </c:pt>
                <c:pt idx="396">
                  <c:v>0.69800925925925927</c:v>
                </c:pt>
                <c:pt idx="397">
                  <c:v>0.69802083333333342</c:v>
                </c:pt>
                <c:pt idx="398">
                  <c:v>0.69803240740740735</c:v>
                </c:pt>
                <c:pt idx="399">
                  <c:v>0.6980439814814815</c:v>
                </c:pt>
                <c:pt idx="400">
                  <c:v>0.69805555555555554</c:v>
                </c:pt>
                <c:pt idx="401">
                  <c:v>0.69806712962962969</c:v>
                </c:pt>
                <c:pt idx="402">
                  <c:v>0.69807870370370362</c:v>
                </c:pt>
                <c:pt idx="403">
                  <c:v>0.69809027777777777</c:v>
                </c:pt>
                <c:pt idx="404">
                  <c:v>0.69810185185185192</c:v>
                </c:pt>
                <c:pt idx="405">
                  <c:v>0.69811342592592596</c:v>
                </c:pt>
                <c:pt idx="406">
                  <c:v>0.698125</c:v>
                </c:pt>
                <c:pt idx="407">
                  <c:v>0.69813657407407403</c:v>
                </c:pt>
                <c:pt idx="408">
                  <c:v>0.69814814814814818</c:v>
                </c:pt>
                <c:pt idx="409">
                  <c:v>0.69815972222222233</c:v>
                </c:pt>
                <c:pt idx="410">
                  <c:v>0.69817129629629626</c:v>
                </c:pt>
                <c:pt idx="411">
                  <c:v>0.69818287037037041</c:v>
                </c:pt>
                <c:pt idx="412">
                  <c:v>0.69819444444444445</c:v>
                </c:pt>
                <c:pt idx="413">
                  <c:v>0.69820601851851849</c:v>
                </c:pt>
                <c:pt idx="414">
                  <c:v>0.69821759259259253</c:v>
                </c:pt>
                <c:pt idx="415">
                  <c:v>0.69822916666666668</c:v>
                </c:pt>
                <c:pt idx="416">
                  <c:v>0.69824074074074083</c:v>
                </c:pt>
                <c:pt idx="417">
                  <c:v>0.69825231481481476</c:v>
                </c:pt>
                <c:pt idx="418">
                  <c:v>0.69826388888888891</c:v>
                </c:pt>
                <c:pt idx="419">
                  <c:v>0.69827546296296295</c:v>
                </c:pt>
                <c:pt idx="420">
                  <c:v>0.69828703703703709</c:v>
                </c:pt>
                <c:pt idx="421">
                  <c:v>0.69829861111111102</c:v>
                </c:pt>
                <c:pt idx="422">
                  <c:v>0.69831018518518517</c:v>
                </c:pt>
                <c:pt idx="423">
                  <c:v>0.69832175925925932</c:v>
                </c:pt>
                <c:pt idx="424">
                  <c:v>0.69833333333333336</c:v>
                </c:pt>
                <c:pt idx="425">
                  <c:v>0.6983449074074074</c:v>
                </c:pt>
                <c:pt idx="426">
                  <c:v>0.69835648148148144</c:v>
                </c:pt>
                <c:pt idx="427">
                  <c:v>0.69836805555555559</c:v>
                </c:pt>
                <c:pt idx="428">
                  <c:v>0.69837962962962974</c:v>
                </c:pt>
                <c:pt idx="429">
                  <c:v>0.69839120370370367</c:v>
                </c:pt>
                <c:pt idx="430">
                  <c:v>0.69840277777777782</c:v>
                </c:pt>
                <c:pt idx="431">
                  <c:v>0.69841435185185186</c:v>
                </c:pt>
                <c:pt idx="432">
                  <c:v>0.69842592592592589</c:v>
                </c:pt>
                <c:pt idx="433">
                  <c:v>0.69843749999999993</c:v>
                </c:pt>
                <c:pt idx="434">
                  <c:v>0.69844907407407408</c:v>
                </c:pt>
                <c:pt idx="435">
                  <c:v>0.69846064814814823</c:v>
                </c:pt>
                <c:pt idx="436">
                  <c:v>0.69847222222222216</c:v>
                </c:pt>
                <c:pt idx="437">
                  <c:v>0.69848379629629631</c:v>
                </c:pt>
                <c:pt idx="438">
                  <c:v>0.69849537037037035</c:v>
                </c:pt>
                <c:pt idx="439">
                  <c:v>0.6985069444444445</c:v>
                </c:pt>
                <c:pt idx="440">
                  <c:v>0.69851851851851843</c:v>
                </c:pt>
                <c:pt idx="441">
                  <c:v>0.69853009259259258</c:v>
                </c:pt>
                <c:pt idx="442">
                  <c:v>0.69854166666666673</c:v>
                </c:pt>
                <c:pt idx="443">
                  <c:v>0.69855324074074077</c:v>
                </c:pt>
                <c:pt idx="444">
                  <c:v>0.69856481481481481</c:v>
                </c:pt>
                <c:pt idx="445">
                  <c:v>0.69857638888888884</c:v>
                </c:pt>
                <c:pt idx="446">
                  <c:v>0.69858796296296299</c:v>
                </c:pt>
                <c:pt idx="447">
                  <c:v>0.69859953703703714</c:v>
                </c:pt>
                <c:pt idx="448">
                  <c:v>0.69861111111111107</c:v>
                </c:pt>
                <c:pt idx="449">
                  <c:v>0.69862268518518522</c:v>
                </c:pt>
                <c:pt idx="450">
                  <c:v>0.69863425925925926</c:v>
                </c:pt>
                <c:pt idx="451">
                  <c:v>0.6986458333333333</c:v>
                </c:pt>
                <c:pt idx="452">
                  <c:v>0.69865740740740734</c:v>
                </c:pt>
                <c:pt idx="453">
                  <c:v>0.69866898148148149</c:v>
                </c:pt>
                <c:pt idx="454">
                  <c:v>0.69868055555555564</c:v>
                </c:pt>
                <c:pt idx="455">
                  <c:v>0.69869212962962957</c:v>
                </c:pt>
                <c:pt idx="456">
                  <c:v>0.69870370370370372</c:v>
                </c:pt>
                <c:pt idx="457">
                  <c:v>0.69871527777777775</c:v>
                </c:pt>
                <c:pt idx="458">
                  <c:v>0.6987268518518519</c:v>
                </c:pt>
                <c:pt idx="459">
                  <c:v>0.69873842592592583</c:v>
                </c:pt>
                <c:pt idx="460">
                  <c:v>0.69874999999999998</c:v>
                </c:pt>
                <c:pt idx="461">
                  <c:v>0.69876157407407413</c:v>
                </c:pt>
                <c:pt idx="462">
                  <c:v>0.69877314814814817</c:v>
                </c:pt>
                <c:pt idx="463">
                  <c:v>0.69878472222222221</c:v>
                </c:pt>
                <c:pt idx="464">
                  <c:v>0.69879629629629625</c:v>
                </c:pt>
                <c:pt idx="465">
                  <c:v>0.6988078703703704</c:v>
                </c:pt>
                <c:pt idx="466">
                  <c:v>0.69881944444444455</c:v>
                </c:pt>
                <c:pt idx="467">
                  <c:v>0.69883101851851848</c:v>
                </c:pt>
                <c:pt idx="468">
                  <c:v>0.69884259259259263</c:v>
                </c:pt>
                <c:pt idx="469">
                  <c:v>0.69885416666666667</c:v>
                </c:pt>
                <c:pt idx="470">
                  <c:v>0.6988657407407407</c:v>
                </c:pt>
                <c:pt idx="471">
                  <c:v>0.69887731481481474</c:v>
                </c:pt>
                <c:pt idx="472">
                  <c:v>0.69888888888888889</c:v>
                </c:pt>
                <c:pt idx="473">
                  <c:v>0.69890046296296304</c:v>
                </c:pt>
                <c:pt idx="474">
                  <c:v>0.69891203703703697</c:v>
                </c:pt>
                <c:pt idx="475">
                  <c:v>0.69892361111111112</c:v>
                </c:pt>
                <c:pt idx="476">
                  <c:v>0.69893518518518516</c:v>
                </c:pt>
                <c:pt idx="477">
                  <c:v>0.69894675925925931</c:v>
                </c:pt>
                <c:pt idx="478">
                  <c:v>0.69895833333333324</c:v>
                </c:pt>
                <c:pt idx="479">
                  <c:v>0.69896990740740739</c:v>
                </c:pt>
                <c:pt idx="480">
                  <c:v>0.69898148148148154</c:v>
                </c:pt>
                <c:pt idx="481">
                  <c:v>0.69899305555555558</c:v>
                </c:pt>
                <c:pt idx="482">
                  <c:v>0.69900462962962961</c:v>
                </c:pt>
                <c:pt idx="483">
                  <c:v>0.69901620370370365</c:v>
                </c:pt>
                <c:pt idx="484">
                  <c:v>0.6990277777777778</c:v>
                </c:pt>
                <c:pt idx="485">
                  <c:v>0.69903935185185195</c:v>
                </c:pt>
                <c:pt idx="486">
                  <c:v>0.69905092592592588</c:v>
                </c:pt>
                <c:pt idx="487">
                  <c:v>0.69906250000000003</c:v>
                </c:pt>
                <c:pt idx="488">
                  <c:v>0.69907407407407407</c:v>
                </c:pt>
                <c:pt idx="489">
                  <c:v>0.69908564814814811</c:v>
                </c:pt>
                <c:pt idx="490">
                  <c:v>0.69909722222222215</c:v>
                </c:pt>
                <c:pt idx="491">
                  <c:v>0.6991087962962963</c:v>
                </c:pt>
                <c:pt idx="492">
                  <c:v>0.69912037037037045</c:v>
                </c:pt>
                <c:pt idx="493">
                  <c:v>0.69913194444444438</c:v>
                </c:pt>
                <c:pt idx="494">
                  <c:v>0.69914351851851853</c:v>
                </c:pt>
                <c:pt idx="495">
                  <c:v>0.69915509259259256</c:v>
                </c:pt>
                <c:pt idx="496">
                  <c:v>0.69916666666666671</c:v>
                </c:pt>
                <c:pt idx="497">
                  <c:v>0.69917824074074064</c:v>
                </c:pt>
                <c:pt idx="498">
                  <c:v>0.69918981481481479</c:v>
                </c:pt>
                <c:pt idx="499">
                  <c:v>0.69920138888888894</c:v>
                </c:pt>
                <c:pt idx="500">
                  <c:v>0.69921296296296298</c:v>
                </c:pt>
                <c:pt idx="501">
                  <c:v>0.69922453703703702</c:v>
                </c:pt>
                <c:pt idx="502">
                  <c:v>0.69923611111111106</c:v>
                </c:pt>
                <c:pt idx="503">
                  <c:v>0.69924768518518521</c:v>
                </c:pt>
                <c:pt idx="504">
                  <c:v>0.69925925925925936</c:v>
                </c:pt>
                <c:pt idx="505">
                  <c:v>0.69927083333333329</c:v>
                </c:pt>
                <c:pt idx="506">
                  <c:v>0.69928240740740744</c:v>
                </c:pt>
                <c:pt idx="507">
                  <c:v>0.69929398148148147</c:v>
                </c:pt>
                <c:pt idx="508">
                  <c:v>0.69930555555555562</c:v>
                </c:pt>
                <c:pt idx="509">
                  <c:v>0.69931712962962955</c:v>
                </c:pt>
                <c:pt idx="510">
                  <c:v>0.6993287037037037</c:v>
                </c:pt>
                <c:pt idx="511">
                  <c:v>0.69934027777777785</c:v>
                </c:pt>
                <c:pt idx="512">
                  <c:v>0.69935185185185189</c:v>
                </c:pt>
                <c:pt idx="513">
                  <c:v>0.69936342592592593</c:v>
                </c:pt>
                <c:pt idx="514">
                  <c:v>0.69937499999999997</c:v>
                </c:pt>
                <c:pt idx="515">
                  <c:v>0.69938657407407412</c:v>
                </c:pt>
                <c:pt idx="516">
                  <c:v>0.69939814814814805</c:v>
                </c:pt>
                <c:pt idx="517">
                  <c:v>0.6994097222222222</c:v>
                </c:pt>
                <c:pt idx="518">
                  <c:v>0.69942129629629635</c:v>
                </c:pt>
                <c:pt idx="519">
                  <c:v>0.69943287037037039</c:v>
                </c:pt>
                <c:pt idx="520">
                  <c:v>0.69944444444444442</c:v>
                </c:pt>
                <c:pt idx="521">
                  <c:v>0.69945601851851846</c:v>
                </c:pt>
                <c:pt idx="522">
                  <c:v>0.69946759259259261</c:v>
                </c:pt>
                <c:pt idx="523">
                  <c:v>0.69947916666666676</c:v>
                </c:pt>
                <c:pt idx="524">
                  <c:v>0.69949074074074069</c:v>
                </c:pt>
                <c:pt idx="525">
                  <c:v>0.69950231481481484</c:v>
                </c:pt>
                <c:pt idx="526">
                  <c:v>0.69951388888888888</c:v>
                </c:pt>
                <c:pt idx="527">
                  <c:v>0.69952546296296303</c:v>
                </c:pt>
                <c:pt idx="528">
                  <c:v>0.69953703703703696</c:v>
                </c:pt>
                <c:pt idx="529">
                  <c:v>0.69954861111111111</c:v>
                </c:pt>
                <c:pt idx="530">
                  <c:v>0.69956018518518526</c:v>
                </c:pt>
                <c:pt idx="531">
                  <c:v>0.6995717592592593</c:v>
                </c:pt>
                <c:pt idx="532">
                  <c:v>0.69958333333333333</c:v>
                </c:pt>
                <c:pt idx="533">
                  <c:v>0.69959490740740737</c:v>
                </c:pt>
                <c:pt idx="534">
                  <c:v>0.69960648148148152</c:v>
                </c:pt>
                <c:pt idx="535">
                  <c:v>0.69961805555555545</c:v>
                </c:pt>
                <c:pt idx="536">
                  <c:v>0.6996296296296296</c:v>
                </c:pt>
                <c:pt idx="537">
                  <c:v>0.69964120370370375</c:v>
                </c:pt>
                <c:pt idx="538">
                  <c:v>0.69965277777777779</c:v>
                </c:pt>
                <c:pt idx="539">
                  <c:v>0.69966435185185183</c:v>
                </c:pt>
                <c:pt idx="540">
                  <c:v>0.69967592592592587</c:v>
                </c:pt>
                <c:pt idx="541">
                  <c:v>0.69968750000000002</c:v>
                </c:pt>
                <c:pt idx="542">
                  <c:v>0.69969907407407417</c:v>
                </c:pt>
                <c:pt idx="543">
                  <c:v>0.6997106481481481</c:v>
                </c:pt>
                <c:pt idx="544">
                  <c:v>0.69972222222222225</c:v>
                </c:pt>
                <c:pt idx="545">
                  <c:v>0.69973379629629628</c:v>
                </c:pt>
                <c:pt idx="546">
                  <c:v>0.69974537037037043</c:v>
                </c:pt>
                <c:pt idx="547">
                  <c:v>0.69975694444444436</c:v>
                </c:pt>
                <c:pt idx="548">
                  <c:v>0.69976851851851851</c:v>
                </c:pt>
                <c:pt idx="549">
                  <c:v>0.69978009259259266</c:v>
                </c:pt>
                <c:pt idx="550">
                  <c:v>0.6997916666666667</c:v>
                </c:pt>
                <c:pt idx="551">
                  <c:v>0.69980324074074074</c:v>
                </c:pt>
                <c:pt idx="552">
                  <c:v>0.69981481481481478</c:v>
                </c:pt>
                <c:pt idx="553">
                  <c:v>0.69982638888888893</c:v>
                </c:pt>
                <c:pt idx="554">
                  <c:v>0.69983796296296286</c:v>
                </c:pt>
                <c:pt idx="555">
                  <c:v>0.69984953703703701</c:v>
                </c:pt>
                <c:pt idx="556">
                  <c:v>0.69986111111111116</c:v>
                </c:pt>
                <c:pt idx="557">
                  <c:v>0.69987268518518519</c:v>
                </c:pt>
                <c:pt idx="558">
                  <c:v>0.69988425925925923</c:v>
                </c:pt>
                <c:pt idx="559">
                  <c:v>0.69989583333333327</c:v>
                </c:pt>
                <c:pt idx="560">
                  <c:v>0.69990740740740742</c:v>
                </c:pt>
                <c:pt idx="561">
                  <c:v>0.69991898148148157</c:v>
                </c:pt>
                <c:pt idx="562">
                  <c:v>0.6999305555555555</c:v>
                </c:pt>
                <c:pt idx="563">
                  <c:v>0.69994212962962965</c:v>
                </c:pt>
                <c:pt idx="564">
                  <c:v>0.69995370370370369</c:v>
                </c:pt>
                <c:pt idx="565">
                  <c:v>0.69996527777777784</c:v>
                </c:pt>
                <c:pt idx="566">
                  <c:v>0.69997685185185177</c:v>
                </c:pt>
                <c:pt idx="567">
                  <c:v>0.69998842592592592</c:v>
                </c:pt>
                <c:pt idx="568">
                  <c:v>0.70000000000000007</c:v>
                </c:pt>
                <c:pt idx="569">
                  <c:v>0.70001157407407411</c:v>
                </c:pt>
                <c:pt idx="570">
                  <c:v>0.70002314814814814</c:v>
                </c:pt>
                <c:pt idx="571">
                  <c:v>0.70003472222222218</c:v>
                </c:pt>
                <c:pt idx="572">
                  <c:v>0.70004629629629633</c:v>
                </c:pt>
                <c:pt idx="573">
                  <c:v>0.70005787037037026</c:v>
                </c:pt>
                <c:pt idx="574">
                  <c:v>0.70006944444444441</c:v>
                </c:pt>
                <c:pt idx="575">
                  <c:v>0.70008101851851856</c:v>
                </c:pt>
                <c:pt idx="576">
                  <c:v>0.7000925925925926</c:v>
                </c:pt>
                <c:pt idx="577">
                  <c:v>0.70010416666666664</c:v>
                </c:pt>
                <c:pt idx="578">
                  <c:v>0.70011574074074068</c:v>
                </c:pt>
                <c:pt idx="579">
                  <c:v>0.70012731481481483</c:v>
                </c:pt>
                <c:pt idx="580">
                  <c:v>0.70013888888888898</c:v>
                </c:pt>
                <c:pt idx="581">
                  <c:v>0.70015046296296291</c:v>
                </c:pt>
                <c:pt idx="582">
                  <c:v>0.70016203703703705</c:v>
                </c:pt>
                <c:pt idx="583">
                  <c:v>0.70017361111111109</c:v>
                </c:pt>
                <c:pt idx="584">
                  <c:v>0.70018518518518524</c:v>
                </c:pt>
                <c:pt idx="585">
                  <c:v>0.70019675925925917</c:v>
                </c:pt>
                <c:pt idx="586">
                  <c:v>0.70020833333333332</c:v>
                </c:pt>
                <c:pt idx="587">
                  <c:v>0.70021990740740747</c:v>
                </c:pt>
                <c:pt idx="588">
                  <c:v>0.70023148148148151</c:v>
                </c:pt>
                <c:pt idx="589">
                  <c:v>0.70024305555555555</c:v>
                </c:pt>
                <c:pt idx="590">
                  <c:v>0.70025462962962959</c:v>
                </c:pt>
                <c:pt idx="591">
                  <c:v>0.70026620370370374</c:v>
                </c:pt>
                <c:pt idx="592">
                  <c:v>0.70027777777777767</c:v>
                </c:pt>
                <c:pt idx="593">
                  <c:v>0.70028935185185182</c:v>
                </c:pt>
                <c:pt idx="594">
                  <c:v>0.70030092592592597</c:v>
                </c:pt>
                <c:pt idx="595">
                  <c:v>0.7003125</c:v>
                </c:pt>
                <c:pt idx="596">
                  <c:v>0.70032407407407404</c:v>
                </c:pt>
                <c:pt idx="597">
                  <c:v>0.70033564814814808</c:v>
                </c:pt>
                <c:pt idx="598">
                  <c:v>0.70034722222222223</c:v>
                </c:pt>
                <c:pt idx="599">
                  <c:v>0.70035879629629638</c:v>
                </c:pt>
                <c:pt idx="600">
                  <c:v>0.70037037037037031</c:v>
                </c:pt>
                <c:pt idx="601">
                  <c:v>0.70038194444444446</c:v>
                </c:pt>
                <c:pt idx="602">
                  <c:v>0.7003935185185185</c:v>
                </c:pt>
                <c:pt idx="603">
                  <c:v>0.70040509259259265</c:v>
                </c:pt>
                <c:pt idx="604">
                  <c:v>0.70041666666666658</c:v>
                </c:pt>
                <c:pt idx="605">
                  <c:v>0.70042824074074073</c:v>
                </c:pt>
                <c:pt idx="606">
                  <c:v>0.70043981481481488</c:v>
                </c:pt>
                <c:pt idx="607">
                  <c:v>0.70045138888888892</c:v>
                </c:pt>
                <c:pt idx="608">
                  <c:v>0.70046296296296295</c:v>
                </c:pt>
                <c:pt idx="609">
                  <c:v>0.70047453703703699</c:v>
                </c:pt>
                <c:pt idx="610">
                  <c:v>0.70048611111111114</c:v>
                </c:pt>
                <c:pt idx="611">
                  <c:v>0.70049768518518529</c:v>
                </c:pt>
                <c:pt idx="612">
                  <c:v>0.70050925925925922</c:v>
                </c:pt>
                <c:pt idx="613">
                  <c:v>0.70052083333333337</c:v>
                </c:pt>
                <c:pt idx="614">
                  <c:v>0.70053240740740741</c:v>
                </c:pt>
                <c:pt idx="615">
                  <c:v>0.70054398148148145</c:v>
                </c:pt>
                <c:pt idx="616">
                  <c:v>0.70055555555555549</c:v>
                </c:pt>
                <c:pt idx="617">
                  <c:v>0.70056712962962964</c:v>
                </c:pt>
                <c:pt idx="618">
                  <c:v>0.70057870370370379</c:v>
                </c:pt>
                <c:pt idx="619">
                  <c:v>0.70059027777777771</c:v>
                </c:pt>
                <c:pt idx="620">
                  <c:v>0.70060185185185186</c:v>
                </c:pt>
                <c:pt idx="621">
                  <c:v>0.7006134259259259</c:v>
                </c:pt>
                <c:pt idx="622">
                  <c:v>0.70062500000000005</c:v>
                </c:pt>
                <c:pt idx="623">
                  <c:v>0.70063657407407398</c:v>
                </c:pt>
                <c:pt idx="624">
                  <c:v>0.70064814814814813</c:v>
                </c:pt>
                <c:pt idx="625">
                  <c:v>0.70065972222222228</c:v>
                </c:pt>
                <c:pt idx="626">
                  <c:v>0.70067129629629632</c:v>
                </c:pt>
                <c:pt idx="627">
                  <c:v>0.70068287037037036</c:v>
                </c:pt>
                <c:pt idx="628">
                  <c:v>0.7006944444444444</c:v>
                </c:pt>
                <c:pt idx="629">
                  <c:v>0.70070601851851855</c:v>
                </c:pt>
                <c:pt idx="630">
                  <c:v>0.7007175925925927</c:v>
                </c:pt>
                <c:pt idx="631">
                  <c:v>0.70072916666666663</c:v>
                </c:pt>
                <c:pt idx="632">
                  <c:v>0.70074074074074078</c:v>
                </c:pt>
                <c:pt idx="633">
                  <c:v>0.70075231481481481</c:v>
                </c:pt>
                <c:pt idx="634">
                  <c:v>0.70076388888888896</c:v>
                </c:pt>
                <c:pt idx="635">
                  <c:v>0.70077546296296289</c:v>
                </c:pt>
                <c:pt idx="636">
                  <c:v>0.70078703703703704</c:v>
                </c:pt>
                <c:pt idx="637">
                  <c:v>0.70079861111111119</c:v>
                </c:pt>
                <c:pt idx="638">
                  <c:v>0.70081018518518512</c:v>
                </c:pt>
                <c:pt idx="639">
                  <c:v>0.70082175925925927</c:v>
                </c:pt>
                <c:pt idx="640">
                  <c:v>0.70083333333333331</c:v>
                </c:pt>
                <c:pt idx="641">
                  <c:v>0.70084490740740746</c:v>
                </c:pt>
                <c:pt idx="642">
                  <c:v>0.70085648148148139</c:v>
                </c:pt>
                <c:pt idx="643">
                  <c:v>0.70086805555555554</c:v>
                </c:pt>
                <c:pt idx="644">
                  <c:v>0.70087962962962969</c:v>
                </c:pt>
                <c:pt idx="645">
                  <c:v>0.70089120370370372</c:v>
                </c:pt>
                <c:pt idx="646">
                  <c:v>0.70090277777777776</c:v>
                </c:pt>
                <c:pt idx="647">
                  <c:v>0.7009143518518518</c:v>
                </c:pt>
                <c:pt idx="648">
                  <c:v>0.70092592592592595</c:v>
                </c:pt>
                <c:pt idx="649">
                  <c:v>0.7009375000000001</c:v>
                </c:pt>
                <c:pt idx="650">
                  <c:v>0.70094907407407403</c:v>
                </c:pt>
                <c:pt idx="651">
                  <c:v>0.70096064814814818</c:v>
                </c:pt>
                <c:pt idx="652">
                  <c:v>0.70097222222222222</c:v>
                </c:pt>
                <c:pt idx="653">
                  <c:v>0.70098379629629637</c:v>
                </c:pt>
                <c:pt idx="654">
                  <c:v>0.7009953703703703</c:v>
                </c:pt>
                <c:pt idx="655">
                  <c:v>0.70100694444444445</c:v>
                </c:pt>
                <c:pt idx="656">
                  <c:v>0.7010185185185186</c:v>
                </c:pt>
                <c:pt idx="657">
                  <c:v>0.70103009259259252</c:v>
                </c:pt>
                <c:pt idx="658">
                  <c:v>0.70104166666666667</c:v>
                </c:pt>
                <c:pt idx="659">
                  <c:v>0.70105324074074071</c:v>
                </c:pt>
                <c:pt idx="660">
                  <c:v>0.70106481481481486</c:v>
                </c:pt>
                <c:pt idx="661">
                  <c:v>0.70107638888888879</c:v>
                </c:pt>
                <c:pt idx="662">
                  <c:v>0.70108796296296294</c:v>
                </c:pt>
                <c:pt idx="663">
                  <c:v>0.70109953703703709</c:v>
                </c:pt>
                <c:pt idx="664">
                  <c:v>0.70111111111111113</c:v>
                </c:pt>
                <c:pt idx="665">
                  <c:v>0.70112268518518517</c:v>
                </c:pt>
                <c:pt idx="666">
                  <c:v>0.70113425925925921</c:v>
                </c:pt>
                <c:pt idx="667">
                  <c:v>0.70114583333333336</c:v>
                </c:pt>
                <c:pt idx="668">
                  <c:v>0.70115740740740751</c:v>
                </c:pt>
                <c:pt idx="669">
                  <c:v>0.70116898148148143</c:v>
                </c:pt>
                <c:pt idx="670">
                  <c:v>0.70118055555555558</c:v>
                </c:pt>
                <c:pt idx="671">
                  <c:v>0.70119212962962962</c:v>
                </c:pt>
                <c:pt idx="672">
                  <c:v>0.70120370370370377</c:v>
                </c:pt>
                <c:pt idx="673">
                  <c:v>0.7012152777777777</c:v>
                </c:pt>
                <c:pt idx="674">
                  <c:v>0.70122685185185185</c:v>
                </c:pt>
                <c:pt idx="675">
                  <c:v>0.701238425925926</c:v>
                </c:pt>
                <c:pt idx="676">
                  <c:v>0.70124999999999993</c:v>
                </c:pt>
                <c:pt idx="677">
                  <c:v>0.70126157407407408</c:v>
                </c:pt>
                <c:pt idx="678">
                  <c:v>0.70127314814814812</c:v>
                </c:pt>
                <c:pt idx="679">
                  <c:v>0.70128472222222227</c:v>
                </c:pt>
                <c:pt idx="680">
                  <c:v>0.7012962962962962</c:v>
                </c:pt>
                <c:pt idx="681">
                  <c:v>0.70130787037037035</c:v>
                </c:pt>
                <c:pt idx="682">
                  <c:v>0.7013194444444445</c:v>
                </c:pt>
                <c:pt idx="683">
                  <c:v>0.70133101851851853</c:v>
                </c:pt>
                <c:pt idx="684">
                  <c:v>0.70134259259259257</c:v>
                </c:pt>
                <c:pt idx="685">
                  <c:v>0.70135416666666661</c:v>
                </c:pt>
                <c:pt idx="686">
                  <c:v>0.70136574074074076</c:v>
                </c:pt>
                <c:pt idx="687">
                  <c:v>0.70137731481481491</c:v>
                </c:pt>
                <c:pt idx="688">
                  <c:v>0.70138888888888884</c:v>
                </c:pt>
                <c:pt idx="689">
                  <c:v>0.70140046296296299</c:v>
                </c:pt>
                <c:pt idx="690">
                  <c:v>0.70141203703703703</c:v>
                </c:pt>
                <c:pt idx="691">
                  <c:v>0.70142361111111118</c:v>
                </c:pt>
                <c:pt idx="692">
                  <c:v>0.70143518518518511</c:v>
                </c:pt>
                <c:pt idx="693">
                  <c:v>0.70144675925925926</c:v>
                </c:pt>
                <c:pt idx="694">
                  <c:v>0.70145833333333341</c:v>
                </c:pt>
                <c:pt idx="695">
                  <c:v>0.70146990740740733</c:v>
                </c:pt>
                <c:pt idx="696">
                  <c:v>0.70148148148148148</c:v>
                </c:pt>
                <c:pt idx="697">
                  <c:v>0.70149305555555552</c:v>
                </c:pt>
                <c:pt idx="698">
                  <c:v>0.70150462962962967</c:v>
                </c:pt>
                <c:pt idx="699">
                  <c:v>0.7015162037037036</c:v>
                </c:pt>
                <c:pt idx="700">
                  <c:v>0.70152777777777775</c:v>
                </c:pt>
                <c:pt idx="701">
                  <c:v>0.7015393518518519</c:v>
                </c:pt>
                <c:pt idx="702">
                  <c:v>0.70155092592592594</c:v>
                </c:pt>
                <c:pt idx="703">
                  <c:v>0.70156249999999998</c:v>
                </c:pt>
                <c:pt idx="704">
                  <c:v>0.70157407407407402</c:v>
                </c:pt>
                <c:pt idx="705">
                  <c:v>0.70158564814814817</c:v>
                </c:pt>
                <c:pt idx="706">
                  <c:v>0.70159722222222232</c:v>
                </c:pt>
                <c:pt idx="707">
                  <c:v>0.70160879629629624</c:v>
                </c:pt>
                <c:pt idx="708">
                  <c:v>0.70162037037037039</c:v>
                </c:pt>
                <c:pt idx="709">
                  <c:v>0.70163194444444443</c:v>
                </c:pt>
                <c:pt idx="710">
                  <c:v>0.70164351851851858</c:v>
                </c:pt>
                <c:pt idx="711">
                  <c:v>0.70165509259259251</c:v>
                </c:pt>
                <c:pt idx="712">
                  <c:v>0.70166666666666666</c:v>
                </c:pt>
                <c:pt idx="713">
                  <c:v>0.70167824074074081</c:v>
                </c:pt>
                <c:pt idx="714">
                  <c:v>0.70168981481481474</c:v>
                </c:pt>
                <c:pt idx="715">
                  <c:v>0.70170138888888889</c:v>
                </c:pt>
                <c:pt idx="716">
                  <c:v>0.70171296296296293</c:v>
                </c:pt>
                <c:pt idx="717">
                  <c:v>0.70172453703703708</c:v>
                </c:pt>
                <c:pt idx="718">
                  <c:v>0.70173611111111101</c:v>
                </c:pt>
                <c:pt idx="719">
                  <c:v>0.70174768518518515</c:v>
                </c:pt>
                <c:pt idx="720">
                  <c:v>0.7017592592592593</c:v>
                </c:pt>
                <c:pt idx="721">
                  <c:v>0.70177083333333334</c:v>
                </c:pt>
                <c:pt idx="722">
                  <c:v>0.70178240740740738</c:v>
                </c:pt>
                <c:pt idx="723">
                  <c:v>0.70179398148148142</c:v>
                </c:pt>
                <c:pt idx="724">
                  <c:v>0.70180555555555557</c:v>
                </c:pt>
                <c:pt idx="725">
                  <c:v>0.70181712962962972</c:v>
                </c:pt>
                <c:pt idx="726">
                  <c:v>0.70182870370370365</c:v>
                </c:pt>
                <c:pt idx="727">
                  <c:v>0.7018402777777778</c:v>
                </c:pt>
                <c:pt idx="728">
                  <c:v>0.70185185185185184</c:v>
                </c:pt>
                <c:pt idx="729">
                  <c:v>0.70186342592592599</c:v>
                </c:pt>
                <c:pt idx="730">
                  <c:v>0.70187499999999992</c:v>
                </c:pt>
                <c:pt idx="731">
                  <c:v>0.70188657407407407</c:v>
                </c:pt>
                <c:pt idx="732">
                  <c:v>0.70189814814814822</c:v>
                </c:pt>
                <c:pt idx="733">
                  <c:v>0.70190972222222225</c:v>
                </c:pt>
                <c:pt idx="734">
                  <c:v>0.70192129629629629</c:v>
                </c:pt>
                <c:pt idx="735">
                  <c:v>0.70193287037037033</c:v>
                </c:pt>
                <c:pt idx="736">
                  <c:v>0.70194444444444448</c:v>
                </c:pt>
                <c:pt idx="737">
                  <c:v>0.70195601851851863</c:v>
                </c:pt>
                <c:pt idx="738">
                  <c:v>0.70196759259259256</c:v>
                </c:pt>
                <c:pt idx="739">
                  <c:v>0.70197916666666671</c:v>
                </c:pt>
                <c:pt idx="740">
                  <c:v>0.70199074074074075</c:v>
                </c:pt>
                <c:pt idx="741">
                  <c:v>0.70200231481481479</c:v>
                </c:pt>
                <c:pt idx="742">
                  <c:v>0.70201388888888883</c:v>
                </c:pt>
                <c:pt idx="743">
                  <c:v>0.70202546296296298</c:v>
                </c:pt>
                <c:pt idx="744">
                  <c:v>0.70203703703703713</c:v>
                </c:pt>
                <c:pt idx="745">
                  <c:v>0.70204861111111105</c:v>
                </c:pt>
                <c:pt idx="746">
                  <c:v>0.7020601851851852</c:v>
                </c:pt>
                <c:pt idx="747">
                  <c:v>0.70207175925925924</c:v>
                </c:pt>
                <c:pt idx="748">
                  <c:v>0.70208333333333339</c:v>
                </c:pt>
                <c:pt idx="749">
                  <c:v>0.70209490740740732</c:v>
                </c:pt>
                <c:pt idx="750">
                  <c:v>0.70210648148148147</c:v>
                </c:pt>
                <c:pt idx="751">
                  <c:v>0.70211805555555562</c:v>
                </c:pt>
                <c:pt idx="752">
                  <c:v>0.70212962962962966</c:v>
                </c:pt>
                <c:pt idx="753">
                  <c:v>0.7021412037037037</c:v>
                </c:pt>
                <c:pt idx="754">
                  <c:v>0.70215277777777774</c:v>
                </c:pt>
                <c:pt idx="755">
                  <c:v>0.70216435185185189</c:v>
                </c:pt>
                <c:pt idx="756">
                  <c:v>0.70217592592592604</c:v>
                </c:pt>
                <c:pt idx="757">
                  <c:v>0.70218749999999996</c:v>
                </c:pt>
                <c:pt idx="758">
                  <c:v>0.70219907407407411</c:v>
                </c:pt>
                <c:pt idx="759">
                  <c:v>0.70221064814814815</c:v>
                </c:pt>
                <c:pt idx="760">
                  <c:v>0.70222222222222219</c:v>
                </c:pt>
                <c:pt idx="761">
                  <c:v>0.70223379629629623</c:v>
                </c:pt>
                <c:pt idx="762">
                  <c:v>0.70224537037037038</c:v>
                </c:pt>
                <c:pt idx="763">
                  <c:v>0.70225694444444453</c:v>
                </c:pt>
                <c:pt idx="764">
                  <c:v>0.70226851851851846</c:v>
                </c:pt>
                <c:pt idx="765">
                  <c:v>0.70228009259259261</c:v>
                </c:pt>
                <c:pt idx="766">
                  <c:v>0.70229166666666665</c:v>
                </c:pt>
                <c:pt idx="767">
                  <c:v>0.7023032407407408</c:v>
                </c:pt>
                <c:pt idx="768">
                  <c:v>0.70231481481481473</c:v>
                </c:pt>
                <c:pt idx="769">
                  <c:v>0.70232638888888888</c:v>
                </c:pt>
                <c:pt idx="770">
                  <c:v>0.70233796296296302</c:v>
                </c:pt>
                <c:pt idx="771">
                  <c:v>0.70234953703703706</c:v>
                </c:pt>
                <c:pt idx="772">
                  <c:v>0.7023611111111111</c:v>
                </c:pt>
                <c:pt idx="773">
                  <c:v>0.70237268518518514</c:v>
                </c:pt>
                <c:pt idx="774">
                  <c:v>0.70238425925925929</c:v>
                </c:pt>
                <c:pt idx="775">
                  <c:v>0.70239583333333344</c:v>
                </c:pt>
                <c:pt idx="776">
                  <c:v>0.70240740740740737</c:v>
                </c:pt>
                <c:pt idx="777">
                  <c:v>0.70241898148148152</c:v>
                </c:pt>
                <c:pt idx="778">
                  <c:v>0.70243055555555556</c:v>
                </c:pt>
                <c:pt idx="779">
                  <c:v>0.7024421296296296</c:v>
                </c:pt>
                <c:pt idx="780">
                  <c:v>0.70245370370370364</c:v>
                </c:pt>
                <c:pt idx="781">
                  <c:v>0.70246527777777779</c:v>
                </c:pt>
                <c:pt idx="782">
                  <c:v>0.70247685185185194</c:v>
                </c:pt>
                <c:pt idx="783">
                  <c:v>0.70248842592592586</c:v>
                </c:pt>
                <c:pt idx="784">
                  <c:v>0.70250000000000001</c:v>
                </c:pt>
                <c:pt idx="785">
                  <c:v>0.70251157407407405</c:v>
                </c:pt>
                <c:pt idx="786">
                  <c:v>0.7025231481481482</c:v>
                </c:pt>
                <c:pt idx="787">
                  <c:v>0.70253472222222213</c:v>
                </c:pt>
                <c:pt idx="788">
                  <c:v>0.70254629629629628</c:v>
                </c:pt>
                <c:pt idx="789">
                  <c:v>0.70255787037037043</c:v>
                </c:pt>
                <c:pt idx="790">
                  <c:v>0.70256944444444447</c:v>
                </c:pt>
                <c:pt idx="791">
                  <c:v>0.70258101851851851</c:v>
                </c:pt>
                <c:pt idx="792">
                  <c:v>0.70259259259259255</c:v>
                </c:pt>
                <c:pt idx="793">
                  <c:v>0.7026041666666667</c:v>
                </c:pt>
                <c:pt idx="794">
                  <c:v>0.70261574074074085</c:v>
                </c:pt>
                <c:pt idx="795">
                  <c:v>0.70262731481481477</c:v>
                </c:pt>
                <c:pt idx="796">
                  <c:v>0.70263888888888892</c:v>
                </c:pt>
                <c:pt idx="797">
                  <c:v>0.70265046296296296</c:v>
                </c:pt>
                <c:pt idx="798">
                  <c:v>0.702662037037037</c:v>
                </c:pt>
                <c:pt idx="799">
                  <c:v>0.70267361111111104</c:v>
                </c:pt>
                <c:pt idx="800">
                  <c:v>0.70268518518518519</c:v>
                </c:pt>
                <c:pt idx="801">
                  <c:v>0.70269675925925934</c:v>
                </c:pt>
                <c:pt idx="802">
                  <c:v>0.70270833333333327</c:v>
                </c:pt>
                <c:pt idx="803">
                  <c:v>0.70271990740740742</c:v>
                </c:pt>
                <c:pt idx="804">
                  <c:v>0.70273148148148146</c:v>
                </c:pt>
                <c:pt idx="805">
                  <c:v>0.70274305555555561</c:v>
                </c:pt>
                <c:pt idx="806">
                  <c:v>0.70275462962962953</c:v>
                </c:pt>
                <c:pt idx="807">
                  <c:v>0.70276620370370368</c:v>
                </c:pt>
                <c:pt idx="808">
                  <c:v>0.70277777777777783</c:v>
                </c:pt>
                <c:pt idx="809">
                  <c:v>0.70278935185185187</c:v>
                </c:pt>
                <c:pt idx="810">
                  <c:v>0.70280092592592591</c:v>
                </c:pt>
                <c:pt idx="811">
                  <c:v>0.70281249999999995</c:v>
                </c:pt>
                <c:pt idx="812">
                  <c:v>0.7028240740740741</c:v>
                </c:pt>
                <c:pt idx="813">
                  <c:v>0.70283564814814825</c:v>
                </c:pt>
                <c:pt idx="814">
                  <c:v>0.70284722222222218</c:v>
                </c:pt>
                <c:pt idx="815">
                  <c:v>0.70285879629629633</c:v>
                </c:pt>
                <c:pt idx="816">
                  <c:v>0.70287037037037037</c:v>
                </c:pt>
                <c:pt idx="817">
                  <c:v>0.70288194444444441</c:v>
                </c:pt>
                <c:pt idx="818">
                  <c:v>0.70289351851851845</c:v>
                </c:pt>
                <c:pt idx="819">
                  <c:v>0.7029050925925926</c:v>
                </c:pt>
                <c:pt idx="820">
                  <c:v>0.70291666666666675</c:v>
                </c:pt>
                <c:pt idx="821">
                  <c:v>0.70292824074074067</c:v>
                </c:pt>
                <c:pt idx="822">
                  <c:v>0.70293981481481482</c:v>
                </c:pt>
                <c:pt idx="823">
                  <c:v>0.70295138888888886</c:v>
                </c:pt>
                <c:pt idx="824">
                  <c:v>0.70296296296296301</c:v>
                </c:pt>
                <c:pt idx="825">
                  <c:v>0.70297453703703694</c:v>
                </c:pt>
                <c:pt idx="826">
                  <c:v>0.70298611111111109</c:v>
                </c:pt>
                <c:pt idx="827">
                  <c:v>0.70299768518518524</c:v>
                </c:pt>
                <c:pt idx="828">
                  <c:v>0.70300925925925928</c:v>
                </c:pt>
                <c:pt idx="829">
                  <c:v>0.70302083333333332</c:v>
                </c:pt>
                <c:pt idx="830">
                  <c:v>0.70303240740740736</c:v>
                </c:pt>
                <c:pt idx="831">
                  <c:v>0.70304398148148151</c:v>
                </c:pt>
                <c:pt idx="832">
                  <c:v>0.70305555555555566</c:v>
                </c:pt>
                <c:pt idx="833">
                  <c:v>0.70306712962962958</c:v>
                </c:pt>
                <c:pt idx="834">
                  <c:v>0.70307870370370373</c:v>
                </c:pt>
                <c:pt idx="835">
                  <c:v>0.70309027777777777</c:v>
                </c:pt>
                <c:pt idx="836">
                  <c:v>0.70310185185185192</c:v>
                </c:pt>
                <c:pt idx="837">
                  <c:v>0.70311342592592585</c:v>
                </c:pt>
                <c:pt idx="838">
                  <c:v>0.703125</c:v>
                </c:pt>
                <c:pt idx="839">
                  <c:v>0.70313657407407415</c:v>
                </c:pt>
                <c:pt idx="840">
                  <c:v>0.70314814814814808</c:v>
                </c:pt>
                <c:pt idx="841">
                  <c:v>0.70315972222222223</c:v>
                </c:pt>
                <c:pt idx="842">
                  <c:v>0.70317129629629627</c:v>
                </c:pt>
                <c:pt idx="843">
                  <c:v>0.70318287037037042</c:v>
                </c:pt>
                <c:pt idx="844">
                  <c:v>0.70319444444444434</c:v>
                </c:pt>
                <c:pt idx="845">
                  <c:v>0.70320601851851849</c:v>
                </c:pt>
                <c:pt idx="846">
                  <c:v>0.70321759259259264</c:v>
                </c:pt>
                <c:pt idx="847">
                  <c:v>0.70322916666666668</c:v>
                </c:pt>
                <c:pt idx="848">
                  <c:v>0.70324074074074072</c:v>
                </c:pt>
                <c:pt idx="849">
                  <c:v>0.70325231481481476</c:v>
                </c:pt>
                <c:pt idx="850">
                  <c:v>0.70326388888888891</c:v>
                </c:pt>
                <c:pt idx="851">
                  <c:v>0.70327546296296306</c:v>
                </c:pt>
                <c:pt idx="852">
                  <c:v>0.70328703703703699</c:v>
                </c:pt>
                <c:pt idx="853">
                  <c:v>0.70329861111111114</c:v>
                </c:pt>
                <c:pt idx="854">
                  <c:v>0.70331018518518518</c:v>
                </c:pt>
                <c:pt idx="855">
                  <c:v>0.70332175925925933</c:v>
                </c:pt>
                <c:pt idx="856">
                  <c:v>0.70333333333333325</c:v>
                </c:pt>
                <c:pt idx="857">
                  <c:v>0.7033449074074074</c:v>
                </c:pt>
                <c:pt idx="858">
                  <c:v>0.70335648148148155</c:v>
                </c:pt>
                <c:pt idx="859">
                  <c:v>0.70336805555555559</c:v>
                </c:pt>
                <c:pt idx="860">
                  <c:v>0.70337962962962963</c:v>
                </c:pt>
                <c:pt idx="861">
                  <c:v>0.70339120370370367</c:v>
                </c:pt>
                <c:pt idx="862">
                  <c:v>0.70340277777777782</c:v>
                </c:pt>
                <c:pt idx="863">
                  <c:v>0.70341435185185175</c:v>
                </c:pt>
                <c:pt idx="864">
                  <c:v>0.7034259259259259</c:v>
                </c:pt>
                <c:pt idx="865">
                  <c:v>0.70343750000000005</c:v>
                </c:pt>
                <c:pt idx="866">
                  <c:v>0.70344907407407409</c:v>
                </c:pt>
                <c:pt idx="867">
                  <c:v>0.70346064814814813</c:v>
                </c:pt>
                <c:pt idx="868">
                  <c:v>0.70347222222222217</c:v>
                </c:pt>
                <c:pt idx="869">
                  <c:v>0.70348379629629632</c:v>
                </c:pt>
                <c:pt idx="870">
                  <c:v>0.70349537037037047</c:v>
                </c:pt>
                <c:pt idx="871">
                  <c:v>0.70350694444444439</c:v>
                </c:pt>
                <c:pt idx="872">
                  <c:v>0.70351851851851854</c:v>
                </c:pt>
                <c:pt idx="873">
                  <c:v>0.70353009259259258</c:v>
                </c:pt>
                <c:pt idx="874">
                  <c:v>0.70354166666666673</c:v>
                </c:pt>
                <c:pt idx="875">
                  <c:v>0.70355324074074066</c:v>
                </c:pt>
                <c:pt idx="876">
                  <c:v>0.70356481481481481</c:v>
                </c:pt>
                <c:pt idx="877">
                  <c:v>0.70357638888888896</c:v>
                </c:pt>
                <c:pt idx="878">
                  <c:v>0.703587962962963</c:v>
                </c:pt>
                <c:pt idx="879">
                  <c:v>0.70359953703703704</c:v>
                </c:pt>
                <c:pt idx="880">
                  <c:v>0.70361111111111108</c:v>
                </c:pt>
                <c:pt idx="881">
                  <c:v>0.70362268518518523</c:v>
                </c:pt>
                <c:pt idx="882">
                  <c:v>0.70363425925925915</c:v>
                </c:pt>
                <c:pt idx="883">
                  <c:v>0.7036458333333333</c:v>
                </c:pt>
                <c:pt idx="884">
                  <c:v>0.70365740740740745</c:v>
                </c:pt>
                <c:pt idx="885">
                  <c:v>0.70366898148148149</c:v>
                </c:pt>
                <c:pt idx="886">
                  <c:v>0.70368055555555553</c:v>
                </c:pt>
                <c:pt idx="887">
                  <c:v>0.70369212962962957</c:v>
                </c:pt>
                <c:pt idx="888">
                  <c:v>0.70370370370370372</c:v>
                </c:pt>
                <c:pt idx="889">
                  <c:v>0.70371527777777787</c:v>
                </c:pt>
                <c:pt idx="890">
                  <c:v>0.7037268518518518</c:v>
                </c:pt>
                <c:pt idx="891">
                  <c:v>0.70373842592592595</c:v>
                </c:pt>
                <c:pt idx="892">
                  <c:v>0.70374999999999999</c:v>
                </c:pt>
                <c:pt idx="893">
                  <c:v>0.70376157407407414</c:v>
                </c:pt>
                <c:pt idx="894">
                  <c:v>0.70377314814814806</c:v>
                </c:pt>
                <c:pt idx="895">
                  <c:v>0.70378472222222221</c:v>
                </c:pt>
                <c:pt idx="896">
                  <c:v>0.70379629629629636</c:v>
                </c:pt>
                <c:pt idx="897">
                  <c:v>0.7038078703703704</c:v>
                </c:pt>
                <c:pt idx="898">
                  <c:v>0.70381944444444444</c:v>
                </c:pt>
                <c:pt idx="899">
                  <c:v>0.70383101851851848</c:v>
                </c:pt>
                <c:pt idx="900">
                  <c:v>0.70384259259259263</c:v>
                </c:pt>
                <c:pt idx="901">
                  <c:v>0.70385416666666656</c:v>
                </c:pt>
                <c:pt idx="902">
                  <c:v>0.70386574074074071</c:v>
                </c:pt>
                <c:pt idx="903">
                  <c:v>0.70387731481481486</c:v>
                </c:pt>
                <c:pt idx="904">
                  <c:v>0.7038888888888889</c:v>
                </c:pt>
                <c:pt idx="905">
                  <c:v>0.70390046296296294</c:v>
                </c:pt>
                <c:pt idx="906">
                  <c:v>0.70391203703703698</c:v>
                </c:pt>
                <c:pt idx="907">
                  <c:v>0.70392361111111112</c:v>
                </c:pt>
                <c:pt idx="908">
                  <c:v>0.70393518518518527</c:v>
                </c:pt>
                <c:pt idx="909">
                  <c:v>0.7039467592592592</c:v>
                </c:pt>
                <c:pt idx="910">
                  <c:v>0.70395833333333335</c:v>
                </c:pt>
                <c:pt idx="911">
                  <c:v>0.70396990740740739</c:v>
                </c:pt>
                <c:pt idx="912">
                  <c:v>0.70398148148148154</c:v>
                </c:pt>
                <c:pt idx="913">
                  <c:v>0.70399305555555547</c:v>
                </c:pt>
                <c:pt idx="914">
                  <c:v>0.70400462962962962</c:v>
                </c:pt>
                <c:pt idx="915">
                  <c:v>0.70401620370370377</c:v>
                </c:pt>
                <c:pt idx="916">
                  <c:v>0.70402777777777781</c:v>
                </c:pt>
                <c:pt idx="917">
                  <c:v>0.70403935185185185</c:v>
                </c:pt>
                <c:pt idx="918">
                  <c:v>0.70405092592592589</c:v>
                </c:pt>
                <c:pt idx="919">
                  <c:v>0.70406250000000004</c:v>
                </c:pt>
                <c:pt idx="920">
                  <c:v>0.70407407407407396</c:v>
                </c:pt>
                <c:pt idx="921">
                  <c:v>0.70408564814814811</c:v>
                </c:pt>
                <c:pt idx="922">
                  <c:v>0.70409722222222226</c:v>
                </c:pt>
                <c:pt idx="923">
                  <c:v>0.7041087962962963</c:v>
                </c:pt>
                <c:pt idx="924">
                  <c:v>0.70412037037037034</c:v>
                </c:pt>
                <c:pt idx="925">
                  <c:v>0.70413194444444438</c:v>
                </c:pt>
                <c:pt idx="926">
                  <c:v>0.70414351851851853</c:v>
                </c:pt>
                <c:pt idx="927">
                  <c:v>0.70415509259259268</c:v>
                </c:pt>
                <c:pt idx="928">
                  <c:v>0.70416666666666661</c:v>
                </c:pt>
                <c:pt idx="929">
                  <c:v>0.70417824074074076</c:v>
                </c:pt>
                <c:pt idx="930">
                  <c:v>0.7041898148148148</c:v>
                </c:pt>
                <c:pt idx="931">
                  <c:v>0.70420138888888895</c:v>
                </c:pt>
                <c:pt idx="932">
                  <c:v>0.70421296296296287</c:v>
                </c:pt>
                <c:pt idx="933">
                  <c:v>0.70422453703703702</c:v>
                </c:pt>
                <c:pt idx="934">
                  <c:v>0.70423611111111117</c:v>
                </c:pt>
                <c:pt idx="935">
                  <c:v>0.70424768518518521</c:v>
                </c:pt>
                <c:pt idx="936">
                  <c:v>0.70425925925925925</c:v>
                </c:pt>
                <c:pt idx="937">
                  <c:v>0.70427083333333329</c:v>
                </c:pt>
                <c:pt idx="938">
                  <c:v>0.70428240740740744</c:v>
                </c:pt>
                <c:pt idx="939">
                  <c:v>0.70429398148148137</c:v>
                </c:pt>
                <c:pt idx="940">
                  <c:v>0.70430555555555552</c:v>
                </c:pt>
                <c:pt idx="941">
                  <c:v>0.70431712962962967</c:v>
                </c:pt>
                <c:pt idx="942">
                  <c:v>0.70432870370370371</c:v>
                </c:pt>
                <c:pt idx="943">
                  <c:v>0.70434027777777775</c:v>
                </c:pt>
                <c:pt idx="944">
                  <c:v>0.70435185185185178</c:v>
                </c:pt>
                <c:pt idx="945">
                  <c:v>0.70436342592592593</c:v>
                </c:pt>
                <c:pt idx="946">
                  <c:v>0.70437500000000008</c:v>
                </c:pt>
                <c:pt idx="947">
                  <c:v>0.70438657407407401</c:v>
                </c:pt>
                <c:pt idx="948">
                  <c:v>0.70439814814814816</c:v>
                </c:pt>
                <c:pt idx="949">
                  <c:v>0.7044097222222222</c:v>
                </c:pt>
                <c:pt idx="950">
                  <c:v>0.70442129629629635</c:v>
                </c:pt>
                <c:pt idx="951">
                  <c:v>0.70443287037037028</c:v>
                </c:pt>
                <c:pt idx="952">
                  <c:v>0.70444444444444443</c:v>
                </c:pt>
                <c:pt idx="953">
                  <c:v>0.70445601851851858</c:v>
                </c:pt>
                <c:pt idx="954">
                  <c:v>0.70446759259259262</c:v>
                </c:pt>
                <c:pt idx="955">
                  <c:v>0.70447916666666666</c:v>
                </c:pt>
                <c:pt idx="956">
                  <c:v>0.7044907407407407</c:v>
                </c:pt>
                <c:pt idx="957">
                  <c:v>0.70450231481481485</c:v>
                </c:pt>
                <c:pt idx="958">
                  <c:v>0.70451388888888899</c:v>
                </c:pt>
                <c:pt idx="959">
                  <c:v>0.70452546296296292</c:v>
                </c:pt>
                <c:pt idx="960">
                  <c:v>0.70453703703703707</c:v>
                </c:pt>
                <c:pt idx="961">
                  <c:v>0.70454861111111111</c:v>
                </c:pt>
                <c:pt idx="962">
                  <c:v>0.70456018518518526</c:v>
                </c:pt>
                <c:pt idx="963">
                  <c:v>0.70457175925925919</c:v>
                </c:pt>
                <c:pt idx="964">
                  <c:v>0.70458333333333334</c:v>
                </c:pt>
                <c:pt idx="965">
                  <c:v>0.70459490740740749</c:v>
                </c:pt>
                <c:pt idx="966">
                  <c:v>0.70460648148148142</c:v>
                </c:pt>
                <c:pt idx="967">
                  <c:v>0.70461805555555557</c:v>
                </c:pt>
                <c:pt idx="968">
                  <c:v>0.70462962962962961</c:v>
                </c:pt>
                <c:pt idx="969">
                  <c:v>0.70464120370370376</c:v>
                </c:pt>
                <c:pt idx="970">
                  <c:v>0.70465277777777768</c:v>
                </c:pt>
                <c:pt idx="971">
                  <c:v>0.70466435185185183</c:v>
                </c:pt>
                <c:pt idx="972">
                  <c:v>0.70467592592592598</c:v>
                </c:pt>
                <c:pt idx="973">
                  <c:v>0.70468750000000002</c:v>
                </c:pt>
                <c:pt idx="974">
                  <c:v>0.70469907407407406</c:v>
                </c:pt>
                <c:pt idx="975">
                  <c:v>0.7047106481481481</c:v>
                </c:pt>
                <c:pt idx="976">
                  <c:v>0.70472222222222225</c:v>
                </c:pt>
                <c:pt idx="977">
                  <c:v>0.7047337962962964</c:v>
                </c:pt>
                <c:pt idx="978">
                  <c:v>0.70474537037037033</c:v>
                </c:pt>
                <c:pt idx="979">
                  <c:v>0.70475694444444448</c:v>
                </c:pt>
                <c:pt idx="980">
                  <c:v>0.70476851851851852</c:v>
                </c:pt>
                <c:pt idx="981">
                  <c:v>0.70478009259259267</c:v>
                </c:pt>
                <c:pt idx="982">
                  <c:v>0.70479166666666659</c:v>
                </c:pt>
                <c:pt idx="983">
                  <c:v>0.70480324074074074</c:v>
                </c:pt>
                <c:pt idx="984">
                  <c:v>0.70481481481481489</c:v>
                </c:pt>
                <c:pt idx="985">
                  <c:v>0.70482638888888882</c:v>
                </c:pt>
                <c:pt idx="986">
                  <c:v>0.70483796296296297</c:v>
                </c:pt>
                <c:pt idx="987">
                  <c:v>0.70484953703703701</c:v>
                </c:pt>
                <c:pt idx="988">
                  <c:v>0.70486111111111116</c:v>
                </c:pt>
                <c:pt idx="989">
                  <c:v>0.70487268518518509</c:v>
                </c:pt>
                <c:pt idx="990">
                  <c:v>0.70488425925925924</c:v>
                </c:pt>
                <c:pt idx="991">
                  <c:v>0.70489583333333339</c:v>
                </c:pt>
                <c:pt idx="992">
                  <c:v>0.70490740740740743</c:v>
                </c:pt>
                <c:pt idx="993">
                  <c:v>0.70491898148148147</c:v>
                </c:pt>
                <c:pt idx="994">
                  <c:v>0.7049305555555555</c:v>
                </c:pt>
                <c:pt idx="995">
                  <c:v>0.70494212962962965</c:v>
                </c:pt>
                <c:pt idx="996">
                  <c:v>0.7049537037037038</c:v>
                </c:pt>
                <c:pt idx="997">
                  <c:v>0.70496527777777773</c:v>
                </c:pt>
                <c:pt idx="998">
                  <c:v>0.70497685185185188</c:v>
                </c:pt>
                <c:pt idx="999">
                  <c:v>0.70498842592592592</c:v>
                </c:pt>
                <c:pt idx="1000">
                  <c:v>0.70500000000000007</c:v>
                </c:pt>
                <c:pt idx="1001">
                  <c:v>0.705011574074074</c:v>
                </c:pt>
                <c:pt idx="1002">
                  <c:v>0.70502314814814815</c:v>
                </c:pt>
                <c:pt idx="1003">
                  <c:v>0.7050347222222223</c:v>
                </c:pt>
                <c:pt idx="1004">
                  <c:v>0.70504629629629623</c:v>
                </c:pt>
                <c:pt idx="1005">
                  <c:v>0.70505787037037038</c:v>
                </c:pt>
                <c:pt idx="1006">
                  <c:v>0.70506944444444442</c:v>
                </c:pt>
                <c:pt idx="1007">
                  <c:v>0.70508101851851857</c:v>
                </c:pt>
                <c:pt idx="1008">
                  <c:v>0.70509259259259249</c:v>
                </c:pt>
                <c:pt idx="1009">
                  <c:v>0.70510416666666664</c:v>
                </c:pt>
                <c:pt idx="1010">
                  <c:v>0.70511574074074079</c:v>
                </c:pt>
                <c:pt idx="1011">
                  <c:v>0.70512731481481483</c:v>
                </c:pt>
                <c:pt idx="1012">
                  <c:v>0.70513888888888887</c:v>
                </c:pt>
                <c:pt idx="1013">
                  <c:v>0.70515046296296291</c:v>
                </c:pt>
                <c:pt idx="1014">
                  <c:v>0.70516203703703706</c:v>
                </c:pt>
                <c:pt idx="1015">
                  <c:v>0.70517361111111121</c:v>
                </c:pt>
                <c:pt idx="1016">
                  <c:v>0.70518518518518514</c:v>
                </c:pt>
                <c:pt idx="1017">
                  <c:v>0.70519675925925929</c:v>
                </c:pt>
                <c:pt idx="1018">
                  <c:v>0.70520833333333333</c:v>
                </c:pt>
                <c:pt idx="1019">
                  <c:v>0.70521990740740748</c:v>
                </c:pt>
                <c:pt idx="1020">
                  <c:v>0.7052314814814814</c:v>
                </c:pt>
                <c:pt idx="1021">
                  <c:v>0.70524305555555555</c:v>
                </c:pt>
                <c:pt idx="1022">
                  <c:v>0.7052546296296297</c:v>
                </c:pt>
                <c:pt idx="1023">
                  <c:v>0.70526620370370363</c:v>
                </c:pt>
                <c:pt idx="1024">
                  <c:v>0.70527777777777778</c:v>
                </c:pt>
                <c:pt idx="1025">
                  <c:v>0.70528935185185182</c:v>
                </c:pt>
                <c:pt idx="1026">
                  <c:v>0.70530092592592597</c:v>
                </c:pt>
                <c:pt idx="1027">
                  <c:v>0.7053124999999999</c:v>
                </c:pt>
                <c:pt idx="1028">
                  <c:v>0.70532407407407405</c:v>
                </c:pt>
                <c:pt idx="1029">
                  <c:v>0.7053356481481482</c:v>
                </c:pt>
                <c:pt idx="1030">
                  <c:v>0.70534722222222224</c:v>
                </c:pt>
                <c:pt idx="1031">
                  <c:v>0.70535879629629628</c:v>
                </c:pt>
                <c:pt idx="1032">
                  <c:v>0.70537037037037031</c:v>
                </c:pt>
                <c:pt idx="1033">
                  <c:v>0.70538194444444446</c:v>
                </c:pt>
                <c:pt idx="1034">
                  <c:v>0.70539351851851861</c:v>
                </c:pt>
                <c:pt idx="1035">
                  <c:v>0.70540509259259254</c:v>
                </c:pt>
                <c:pt idx="1036">
                  <c:v>0.70541666666666669</c:v>
                </c:pt>
                <c:pt idx="1037">
                  <c:v>0.70542824074074073</c:v>
                </c:pt>
                <c:pt idx="1038">
                  <c:v>0.70543981481481488</c:v>
                </c:pt>
                <c:pt idx="1039">
                  <c:v>0.70545138888888881</c:v>
                </c:pt>
                <c:pt idx="1040">
                  <c:v>0.70546296296296296</c:v>
                </c:pt>
                <c:pt idx="1041">
                  <c:v>0.70547453703703711</c:v>
                </c:pt>
                <c:pt idx="1042">
                  <c:v>0.70548611111111104</c:v>
                </c:pt>
                <c:pt idx="1043">
                  <c:v>0.70549768518518519</c:v>
                </c:pt>
                <c:pt idx="1044">
                  <c:v>0.70550925925925922</c:v>
                </c:pt>
                <c:pt idx="1045">
                  <c:v>0.70552083333333337</c:v>
                </c:pt>
                <c:pt idx="1046">
                  <c:v>0.7055324074074073</c:v>
                </c:pt>
                <c:pt idx="1047">
                  <c:v>0.70554398148148145</c:v>
                </c:pt>
                <c:pt idx="1048">
                  <c:v>0.7055555555555556</c:v>
                </c:pt>
                <c:pt idx="1049">
                  <c:v>0.70556712962962964</c:v>
                </c:pt>
                <c:pt idx="1050">
                  <c:v>0.70557870370370368</c:v>
                </c:pt>
                <c:pt idx="1051">
                  <c:v>0.70559027777777772</c:v>
                </c:pt>
                <c:pt idx="1052">
                  <c:v>0.70560185185185187</c:v>
                </c:pt>
                <c:pt idx="1053">
                  <c:v>0.70561342592592602</c:v>
                </c:pt>
                <c:pt idx="1054">
                  <c:v>0.70562499999999995</c:v>
                </c:pt>
                <c:pt idx="1055">
                  <c:v>0.7056365740740741</c:v>
                </c:pt>
                <c:pt idx="1056">
                  <c:v>0.70564814814814814</c:v>
                </c:pt>
                <c:pt idx="1057">
                  <c:v>0.70565972222222229</c:v>
                </c:pt>
                <c:pt idx="1058">
                  <c:v>0.70567129629629621</c:v>
                </c:pt>
                <c:pt idx="1059">
                  <c:v>0.70568287037037036</c:v>
                </c:pt>
                <c:pt idx="1060">
                  <c:v>0.70569444444444451</c:v>
                </c:pt>
                <c:pt idx="1061">
                  <c:v>0.70570601851851855</c:v>
                </c:pt>
                <c:pt idx="1062">
                  <c:v>0.70571759259259259</c:v>
                </c:pt>
                <c:pt idx="1063">
                  <c:v>0.70572916666666663</c:v>
                </c:pt>
                <c:pt idx="1064">
                  <c:v>0.70574074074074078</c:v>
                </c:pt>
                <c:pt idx="1065">
                  <c:v>0.70575231481481471</c:v>
                </c:pt>
                <c:pt idx="1066">
                  <c:v>0.70576388888888886</c:v>
                </c:pt>
                <c:pt idx="1067">
                  <c:v>0.70577546296296301</c:v>
                </c:pt>
                <c:pt idx="1068">
                  <c:v>0.70578703703703705</c:v>
                </c:pt>
                <c:pt idx="1069">
                  <c:v>0.70579861111111108</c:v>
                </c:pt>
                <c:pt idx="1070">
                  <c:v>0.70581018518518512</c:v>
                </c:pt>
                <c:pt idx="1071">
                  <c:v>0.70582175925925927</c:v>
                </c:pt>
                <c:pt idx="1072">
                  <c:v>0.70583333333333342</c:v>
                </c:pt>
                <c:pt idx="1073">
                  <c:v>0.70584490740740735</c:v>
                </c:pt>
                <c:pt idx="1074">
                  <c:v>0.7058564814814815</c:v>
                </c:pt>
                <c:pt idx="1075">
                  <c:v>0.70586805555555554</c:v>
                </c:pt>
                <c:pt idx="1076">
                  <c:v>0.70587962962962969</c:v>
                </c:pt>
                <c:pt idx="1077">
                  <c:v>0.70589120370370362</c:v>
                </c:pt>
                <c:pt idx="1078">
                  <c:v>0.70590277777777777</c:v>
                </c:pt>
                <c:pt idx="1079">
                  <c:v>0.70591435185185192</c:v>
                </c:pt>
                <c:pt idx="1080">
                  <c:v>0.70592592592592596</c:v>
                </c:pt>
                <c:pt idx="1081">
                  <c:v>0.7059375</c:v>
                </c:pt>
                <c:pt idx="1082">
                  <c:v>0.70594907407407403</c:v>
                </c:pt>
                <c:pt idx="1083">
                  <c:v>0.70596064814814818</c:v>
                </c:pt>
                <c:pt idx="1084">
                  <c:v>0.70597222222222233</c:v>
                </c:pt>
                <c:pt idx="1085">
                  <c:v>0.70598379629629626</c:v>
                </c:pt>
                <c:pt idx="1086">
                  <c:v>0.70599537037037041</c:v>
                </c:pt>
                <c:pt idx="1087">
                  <c:v>0.70600694444444445</c:v>
                </c:pt>
                <c:pt idx="1088">
                  <c:v>0.70601851851851849</c:v>
                </c:pt>
                <c:pt idx="1089">
                  <c:v>0.70603009259259253</c:v>
                </c:pt>
                <c:pt idx="1090">
                  <c:v>0.70604166666666668</c:v>
                </c:pt>
                <c:pt idx="1091">
                  <c:v>0.70605324074074083</c:v>
                </c:pt>
                <c:pt idx="1092">
                  <c:v>0.70606481481481476</c:v>
                </c:pt>
                <c:pt idx="1093">
                  <c:v>0.70607638888888891</c:v>
                </c:pt>
                <c:pt idx="1094">
                  <c:v>0.70608796296296295</c:v>
                </c:pt>
                <c:pt idx="1095">
                  <c:v>0.70609953703703709</c:v>
                </c:pt>
                <c:pt idx="1096">
                  <c:v>0.70611111111111102</c:v>
                </c:pt>
                <c:pt idx="1097">
                  <c:v>0.70612268518518517</c:v>
                </c:pt>
                <c:pt idx="1098">
                  <c:v>0.70613425925925932</c:v>
                </c:pt>
                <c:pt idx="1099">
                  <c:v>0.70614583333333336</c:v>
                </c:pt>
                <c:pt idx="1100">
                  <c:v>0.7061574074074074</c:v>
                </c:pt>
                <c:pt idx="1101">
                  <c:v>0.70616898148148144</c:v>
                </c:pt>
                <c:pt idx="1102">
                  <c:v>0.70618055555555559</c:v>
                </c:pt>
                <c:pt idx="1103">
                  <c:v>0.70619212962962974</c:v>
                </c:pt>
                <c:pt idx="1104">
                  <c:v>0.70620370370370367</c:v>
                </c:pt>
                <c:pt idx="1105">
                  <c:v>0.70621527777777782</c:v>
                </c:pt>
                <c:pt idx="1106">
                  <c:v>0.70622685185185186</c:v>
                </c:pt>
                <c:pt idx="1107">
                  <c:v>0.70623842592592589</c:v>
                </c:pt>
                <c:pt idx="1108">
                  <c:v>0.70624999999999993</c:v>
                </c:pt>
                <c:pt idx="1109">
                  <c:v>0.70626157407407408</c:v>
                </c:pt>
                <c:pt idx="1110">
                  <c:v>0.70627314814814823</c:v>
                </c:pt>
                <c:pt idx="1111">
                  <c:v>0.70628472222222216</c:v>
                </c:pt>
                <c:pt idx="1112">
                  <c:v>0.70629629629629631</c:v>
                </c:pt>
                <c:pt idx="1113">
                  <c:v>0.70630787037037035</c:v>
                </c:pt>
                <c:pt idx="1114">
                  <c:v>0.7063194444444445</c:v>
                </c:pt>
                <c:pt idx="1115">
                  <c:v>0.70633101851851843</c:v>
                </c:pt>
                <c:pt idx="1116">
                  <c:v>0.70634259259259258</c:v>
                </c:pt>
                <c:pt idx="1117">
                  <c:v>0.70635416666666673</c:v>
                </c:pt>
                <c:pt idx="1118">
                  <c:v>0.70636574074074077</c:v>
                </c:pt>
                <c:pt idx="1119">
                  <c:v>0.70637731481481481</c:v>
                </c:pt>
                <c:pt idx="1120">
                  <c:v>0.70638888888888884</c:v>
                </c:pt>
                <c:pt idx="1121">
                  <c:v>0.70640046296296299</c:v>
                </c:pt>
                <c:pt idx="1122">
                  <c:v>0.70641203703703714</c:v>
                </c:pt>
                <c:pt idx="1123">
                  <c:v>0.70642361111111107</c:v>
                </c:pt>
                <c:pt idx="1124">
                  <c:v>0.70643518518518522</c:v>
                </c:pt>
                <c:pt idx="1125">
                  <c:v>0.70644675925925926</c:v>
                </c:pt>
                <c:pt idx="1126">
                  <c:v>0.7064583333333333</c:v>
                </c:pt>
                <c:pt idx="1127">
                  <c:v>0.70646990740740734</c:v>
                </c:pt>
                <c:pt idx="1128">
                  <c:v>0.70648148148148149</c:v>
                </c:pt>
                <c:pt idx="1129">
                  <c:v>0.70649305555555564</c:v>
                </c:pt>
                <c:pt idx="1130">
                  <c:v>0.70650462962962957</c:v>
                </c:pt>
                <c:pt idx="1131">
                  <c:v>0.70651620370370372</c:v>
                </c:pt>
                <c:pt idx="1132">
                  <c:v>0.70652777777777775</c:v>
                </c:pt>
                <c:pt idx="1133">
                  <c:v>0.7065393518518519</c:v>
                </c:pt>
                <c:pt idx="1134">
                  <c:v>0.70655092592592583</c:v>
                </c:pt>
                <c:pt idx="1135">
                  <c:v>0.70656249999999998</c:v>
                </c:pt>
                <c:pt idx="1136">
                  <c:v>0.70657407407407413</c:v>
                </c:pt>
                <c:pt idx="1137">
                  <c:v>0.70658564814814817</c:v>
                </c:pt>
                <c:pt idx="1138">
                  <c:v>0.70659722222222221</c:v>
                </c:pt>
                <c:pt idx="1139">
                  <c:v>0.70660879629629625</c:v>
                </c:pt>
                <c:pt idx="1140">
                  <c:v>0.7066203703703704</c:v>
                </c:pt>
                <c:pt idx="1141">
                  <c:v>0.70663194444444455</c:v>
                </c:pt>
                <c:pt idx="1142">
                  <c:v>0.70664351851851848</c:v>
                </c:pt>
                <c:pt idx="1143">
                  <c:v>0.70665509259259263</c:v>
                </c:pt>
                <c:pt idx="1144">
                  <c:v>0.70666666666666667</c:v>
                </c:pt>
                <c:pt idx="1145">
                  <c:v>0.7066782407407407</c:v>
                </c:pt>
                <c:pt idx="1146">
                  <c:v>0.70668981481481474</c:v>
                </c:pt>
                <c:pt idx="1147">
                  <c:v>0.70670138888888889</c:v>
                </c:pt>
                <c:pt idx="1148">
                  <c:v>0.70671296296296304</c:v>
                </c:pt>
                <c:pt idx="1149">
                  <c:v>0.70672453703703697</c:v>
                </c:pt>
                <c:pt idx="1150">
                  <c:v>0.70673611111111112</c:v>
                </c:pt>
                <c:pt idx="1151">
                  <c:v>0.70674768518518516</c:v>
                </c:pt>
                <c:pt idx="1152">
                  <c:v>0.70675925925925931</c:v>
                </c:pt>
                <c:pt idx="1153">
                  <c:v>0.70677083333333324</c:v>
                </c:pt>
                <c:pt idx="1154">
                  <c:v>0.70678240740740739</c:v>
                </c:pt>
                <c:pt idx="1155">
                  <c:v>0.70679398148148154</c:v>
                </c:pt>
                <c:pt idx="1156">
                  <c:v>0.70680555555555558</c:v>
                </c:pt>
                <c:pt idx="1157">
                  <c:v>0.70681712962962961</c:v>
                </c:pt>
                <c:pt idx="1158">
                  <c:v>0.70682870370370365</c:v>
                </c:pt>
                <c:pt idx="1159">
                  <c:v>0.7068402777777778</c:v>
                </c:pt>
                <c:pt idx="1160">
                  <c:v>0.70685185185185195</c:v>
                </c:pt>
                <c:pt idx="1161">
                  <c:v>0.70686342592592588</c:v>
                </c:pt>
                <c:pt idx="1162">
                  <c:v>0.70687500000000003</c:v>
                </c:pt>
                <c:pt idx="1163">
                  <c:v>0.70688657407407407</c:v>
                </c:pt>
                <c:pt idx="1164">
                  <c:v>0.70689814814814811</c:v>
                </c:pt>
                <c:pt idx="1165">
                  <c:v>0.70690972222222215</c:v>
                </c:pt>
                <c:pt idx="1166">
                  <c:v>0.7069212962962963</c:v>
                </c:pt>
                <c:pt idx="1167">
                  <c:v>0.70693287037037045</c:v>
                </c:pt>
                <c:pt idx="1168">
                  <c:v>0.70694444444444438</c:v>
                </c:pt>
                <c:pt idx="1169">
                  <c:v>0.70695601851851853</c:v>
                </c:pt>
                <c:pt idx="1170">
                  <c:v>0.70696759259259256</c:v>
                </c:pt>
                <c:pt idx="1171">
                  <c:v>0.70697916666666671</c:v>
                </c:pt>
                <c:pt idx="1172">
                  <c:v>0.70699074074074064</c:v>
                </c:pt>
                <c:pt idx="1173">
                  <c:v>0.70700231481481479</c:v>
                </c:pt>
                <c:pt idx="1174">
                  <c:v>0.70701388888888894</c:v>
                </c:pt>
                <c:pt idx="1175">
                  <c:v>0.70702546296296298</c:v>
                </c:pt>
                <c:pt idx="1176">
                  <c:v>0.70703703703703702</c:v>
                </c:pt>
                <c:pt idx="1177">
                  <c:v>0.70704861111111106</c:v>
                </c:pt>
                <c:pt idx="1178">
                  <c:v>0.70706018518518521</c:v>
                </c:pt>
                <c:pt idx="1179">
                  <c:v>0.70707175925925936</c:v>
                </c:pt>
                <c:pt idx="1180">
                  <c:v>0.70708333333333329</c:v>
                </c:pt>
                <c:pt idx="1181">
                  <c:v>0.70709490740740744</c:v>
                </c:pt>
                <c:pt idx="1182">
                  <c:v>0.70710648148148147</c:v>
                </c:pt>
                <c:pt idx="1183">
                  <c:v>0.70711805555555562</c:v>
                </c:pt>
                <c:pt idx="1184">
                  <c:v>0.70712962962962955</c:v>
                </c:pt>
                <c:pt idx="1185">
                  <c:v>0.7071412037037037</c:v>
                </c:pt>
                <c:pt idx="1186">
                  <c:v>0.70715277777777785</c:v>
                </c:pt>
                <c:pt idx="1187">
                  <c:v>0.70716435185185189</c:v>
                </c:pt>
                <c:pt idx="1188">
                  <c:v>0.70717592592592593</c:v>
                </c:pt>
                <c:pt idx="1189">
                  <c:v>0.70718749999999997</c:v>
                </c:pt>
                <c:pt idx="1190">
                  <c:v>0.70719907407407412</c:v>
                </c:pt>
                <c:pt idx="1191">
                  <c:v>0.70721064814814805</c:v>
                </c:pt>
                <c:pt idx="1192">
                  <c:v>0.7072222222222222</c:v>
                </c:pt>
                <c:pt idx="1193">
                  <c:v>0.70723379629629635</c:v>
                </c:pt>
                <c:pt idx="1194">
                  <c:v>0.70724537037037039</c:v>
                </c:pt>
                <c:pt idx="1195">
                  <c:v>0.70725694444444442</c:v>
                </c:pt>
                <c:pt idx="1196">
                  <c:v>0.70726851851851846</c:v>
                </c:pt>
                <c:pt idx="1197">
                  <c:v>0.70728009259259261</c:v>
                </c:pt>
                <c:pt idx="1198">
                  <c:v>0.70729166666666676</c:v>
                </c:pt>
                <c:pt idx="1199">
                  <c:v>0.70730324074074069</c:v>
                </c:pt>
                <c:pt idx="1200">
                  <c:v>0.70731481481481484</c:v>
                </c:pt>
                <c:pt idx="1201">
                  <c:v>0.70732638888888888</c:v>
                </c:pt>
                <c:pt idx="1202">
                  <c:v>0.70733796296296303</c:v>
                </c:pt>
                <c:pt idx="1203">
                  <c:v>0.70734953703703696</c:v>
                </c:pt>
                <c:pt idx="1204">
                  <c:v>0.70736111111111111</c:v>
                </c:pt>
                <c:pt idx="1205">
                  <c:v>0.70737268518518526</c:v>
                </c:pt>
                <c:pt idx="1206">
                  <c:v>0.7073842592592593</c:v>
                </c:pt>
                <c:pt idx="1207">
                  <c:v>0.70739583333333333</c:v>
                </c:pt>
                <c:pt idx="1208">
                  <c:v>0.70740740740740737</c:v>
                </c:pt>
                <c:pt idx="1209">
                  <c:v>0.70741898148148152</c:v>
                </c:pt>
                <c:pt idx="1210">
                  <c:v>0.70743055555555545</c:v>
                </c:pt>
                <c:pt idx="1211">
                  <c:v>0.7074421296296296</c:v>
                </c:pt>
                <c:pt idx="1212">
                  <c:v>0.70745370370370375</c:v>
                </c:pt>
                <c:pt idx="1213">
                  <c:v>0.70746527777777779</c:v>
                </c:pt>
                <c:pt idx="1214">
                  <c:v>0.70747685185185183</c:v>
                </c:pt>
                <c:pt idx="1215">
                  <c:v>0.70748842592592587</c:v>
                </c:pt>
                <c:pt idx="1216">
                  <c:v>0.70750000000000002</c:v>
                </c:pt>
                <c:pt idx="1217">
                  <c:v>0.70751157407407417</c:v>
                </c:pt>
                <c:pt idx="1218">
                  <c:v>0.7075231481481481</c:v>
                </c:pt>
                <c:pt idx="1219">
                  <c:v>0.70753472222222225</c:v>
                </c:pt>
                <c:pt idx="1220">
                  <c:v>0.70754629629629628</c:v>
                </c:pt>
                <c:pt idx="1221">
                  <c:v>0.70755787037037043</c:v>
                </c:pt>
                <c:pt idx="1222">
                  <c:v>0.70756944444444436</c:v>
                </c:pt>
                <c:pt idx="1223">
                  <c:v>0.70758101851851851</c:v>
                </c:pt>
                <c:pt idx="1224">
                  <c:v>0.70759259259259266</c:v>
                </c:pt>
                <c:pt idx="1225">
                  <c:v>0.7076041666666667</c:v>
                </c:pt>
                <c:pt idx="1226">
                  <c:v>0.70761574074074074</c:v>
                </c:pt>
                <c:pt idx="1227">
                  <c:v>0.70762731481481478</c:v>
                </c:pt>
                <c:pt idx="1228">
                  <c:v>0.70763888888888893</c:v>
                </c:pt>
                <c:pt idx="1229">
                  <c:v>0.70765046296296286</c:v>
                </c:pt>
                <c:pt idx="1230">
                  <c:v>0.70766203703703701</c:v>
                </c:pt>
                <c:pt idx="1231">
                  <c:v>0.70767361111111116</c:v>
                </c:pt>
                <c:pt idx="1232">
                  <c:v>0.70768518518518519</c:v>
                </c:pt>
                <c:pt idx="1233">
                  <c:v>0.70769675925925923</c:v>
                </c:pt>
                <c:pt idx="1234">
                  <c:v>0.70770833333333327</c:v>
                </c:pt>
                <c:pt idx="1235">
                  <c:v>0.70771990740740742</c:v>
                </c:pt>
                <c:pt idx="1236">
                  <c:v>0.70773148148148157</c:v>
                </c:pt>
                <c:pt idx="1237">
                  <c:v>0.7077430555555555</c:v>
                </c:pt>
                <c:pt idx="1238">
                  <c:v>0.70775462962962965</c:v>
                </c:pt>
                <c:pt idx="1239">
                  <c:v>0.70776620370370369</c:v>
                </c:pt>
                <c:pt idx="1240">
                  <c:v>0.70777777777777784</c:v>
                </c:pt>
                <c:pt idx="1241">
                  <c:v>0.70778935185185177</c:v>
                </c:pt>
                <c:pt idx="1242">
                  <c:v>0.70780092592592592</c:v>
                </c:pt>
                <c:pt idx="1243">
                  <c:v>0.70781250000000007</c:v>
                </c:pt>
                <c:pt idx="1244">
                  <c:v>0.70782407407407411</c:v>
                </c:pt>
                <c:pt idx="1245">
                  <c:v>0.70783564814814814</c:v>
                </c:pt>
                <c:pt idx="1246">
                  <c:v>0.70784722222222218</c:v>
                </c:pt>
                <c:pt idx="1247">
                  <c:v>0.70785879629629633</c:v>
                </c:pt>
                <c:pt idx="1248">
                  <c:v>0.70787037037037026</c:v>
                </c:pt>
                <c:pt idx="1249">
                  <c:v>0.70788194444444441</c:v>
                </c:pt>
                <c:pt idx="1250">
                  <c:v>0.70789351851851856</c:v>
                </c:pt>
                <c:pt idx="1251">
                  <c:v>0.7079050925925926</c:v>
                </c:pt>
                <c:pt idx="1252">
                  <c:v>0.70791666666666664</c:v>
                </c:pt>
                <c:pt idx="1253">
                  <c:v>0.70792824074074068</c:v>
                </c:pt>
                <c:pt idx="1254">
                  <c:v>0.70793981481481483</c:v>
                </c:pt>
                <c:pt idx="1255">
                  <c:v>0.70795138888888898</c:v>
                </c:pt>
                <c:pt idx="1256">
                  <c:v>0.70796296296296291</c:v>
                </c:pt>
                <c:pt idx="1257">
                  <c:v>0.70797453703703705</c:v>
                </c:pt>
                <c:pt idx="1258">
                  <c:v>0.70798611111111109</c:v>
                </c:pt>
                <c:pt idx="1259">
                  <c:v>0.70799768518518524</c:v>
                </c:pt>
                <c:pt idx="1260">
                  <c:v>0.70800925925925917</c:v>
                </c:pt>
                <c:pt idx="1261">
                  <c:v>0.70802083333333332</c:v>
                </c:pt>
                <c:pt idx="1262">
                  <c:v>0.70803240740740747</c:v>
                </c:pt>
                <c:pt idx="1263">
                  <c:v>0.70804398148148151</c:v>
                </c:pt>
                <c:pt idx="1264">
                  <c:v>0.70805555555555555</c:v>
                </c:pt>
                <c:pt idx="1265">
                  <c:v>0.70806712962962959</c:v>
                </c:pt>
                <c:pt idx="1266">
                  <c:v>0.70807870370370374</c:v>
                </c:pt>
                <c:pt idx="1267">
                  <c:v>0.70809027777777767</c:v>
                </c:pt>
                <c:pt idx="1268">
                  <c:v>0.70810185185185182</c:v>
                </c:pt>
                <c:pt idx="1269">
                  <c:v>0.70811342592592597</c:v>
                </c:pt>
                <c:pt idx="1270">
                  <c:v>0.708125</c:v>
                </c:pt>
                <c:pt idx="1271">
                  <c:v>0.70813657407407404</c:v>
                </c:pt>
                <c:pt idx="1272">
                  <c:v>0.70814814814814808</c:v>
                </c:pt>
                <c:pt idx="1273">
                  <c:v>0.70815972222222223</c:v>
                </c:pt>
                <c:pt idx="1274">
                  <c:v>0.70817129629629638</c:v>
                </c:pt>
                <c:pt idx="1275">
                  <c:v>0.70818287037037031</c:v>
                </c:pt>
                <c:pt idx="1276">
                  <c:v>0.70819444444444446</c:v>
                </c:pt>
                <c:pt idx="1277">
                  <c:v>0.7082060185185185</c:v>
                </c:pt>
                <c:pt idx="1278">
                  <c:v>0.70821759259259265</c:v>
                </c:pt>
                <c:pt idx="1279">
                  <c:v>0.70822916666666658</c:v>
                </c:pt>
                <c:pt idx="1280">
                  <c:v>0.70824074074074073</c:v>
                </c:pt>
                <c:pt idx="1281">
                  <c:v>0.70825231481481488</c:v>
                </c:pt>
                <c:pt idx="1282">
                  <c:v>0.70826388888888892</c:v>
                </c:pt>
                <c:pt idx="1283">
                  <c:v>0.70827546296296295</c:v>
                </c:pt>
                <c:pt idx="1284">
                  <c:v>0.70828703703703699</c:v>
                </c:pt>
                <c:pt idx="1285">
                  <c:v>0.70829861111111114</c:v>
                </c:pt>
                <c:pt idx="1286">
                  <c:v>0.70831018518518529</c:v>
                </c:pt>
                <c:pt idx="1287">
                  <c:v>0.70832175925925922</c:v>
                </c:pt>
                <c:pt idx="1288">
                  <c:v>0.70833333333333337</c:v>
                </c:pt>
                <c:pt idx="1289">
                  <c:v>0.70834490740740741</c:v>
                </c:pt>
                <c:pt idx="1290">
                  <c:v>0.70835648148148145</c:v>
                </c:pt>
                <c:pt idx="1291">
                  <c:v>0.70836805555555549</c:v>
                </c:pt>
                <c:pt idx="1292">
                  <c:v>0.70837962962962964</c:v>
                </c:pt>
                <c:pt idx="1293">
                  <c:v>0.70839120370370379</c:v>
                </c:pt>
                <c:pt idx="1294">
                  <c:v>0.70840277777777771</c:v>
                </c:pt>
                <c:pt idx="1295">
                  <c:v>0.70841435185185186</c:v>
                </c:pt>
                <c:pt idx="1296">
                  <c:v>0.7084259259259259</c:v>
                </c:pt>
                <c:pt idx="1297">
                  <c:v>0.70843750000000005</c:v>
                </c:pt>
                <c:pt idx="1298">
                  <c:v>0.70844907407407398</c:v>
                </c:pt>
                <c:pt idx="1299">
                  <c:v>0.70846064814814813</c:v>
                </c:pt>
                <c:pt idx="1300">
                  <c:v>0.70847222222222228</c:v>
                </c:pt>
                <c:pt idx="1301">
                  <c:v>0.70848379629629632</c:v>
                </c:pt>
                <c:pt idx="1302">
                  <c:v>0.70849537037037036</c:v>
                </c:pt>
                <c:pt idx="1303">
                  <c:v>0.7085069444444444</c:v>
                </c:pt>
                <c:pt idx="1304">
                  <c:v>0.70851851851851855</c:v>
                </c:pt>
                <c:pt idx="1305">
                  <c:v>0.7085300925925927</c:v>
                </c:pt>
                <c:pt idx="1306">
                  <c:v>0.70854166666666663</c:v>
                </c:pt>
                <c:pt idx="1307">
                  <c:v>0.70855324074074078</c:v>
                </c:pt>
                <c:pt idx="1308">
                  <c:v>0.70856481481481481</c:v>
                </c:pt>
                <c:pt idx="1309">
                  <c:v>0.70857638888888885</c:v>
                </c:pt>
                <c:pt idx="1310">
                  <c:v>0.70858796296296289</c:v>
                </c:pt>
                <c:pt idx="1311">
                  <c:v>0.70859953703703704</c:v>
                </c:pt>
                <c:pt idx="1312">
                  <c:v>0.70861111111111119</c:v>
                </c:pt>
                <c:pt idx="1313">
                  <c:v>0.70862268518518512</c:v>
                </c:pt>
                <c:pt idx="1314">
                  <c:v>0.70863425925925927</c:v>
                </c:pt>
                <c:pt idx="1315">
                  <c:v>0.70864583333333331</c:v>
                </c:pt>
                <c:pt idx="1316">
                  <c:v>0.70865740740740746</c:v>
                </c:pt>
                <c:pt idx="1317">
                  <c:v>0.70866898148148139</c:v>
                </c:pt>
                <c:pt idx="1318">
                  <c:v>0.70868055555555554</c:v>
                </c:pt>
                <c:pt idx="1319">
                  <c:v>0.70869212962962969</c:v>
                </c:pt>
                <c:pt idx="1320">
                  <c:v>0.70870370370370372</c:v>
                </c:pt>
                <c:pt idx="1321">
                  <c:v>0.70871527777777776</c:v>
                </c:pt>
                <c:pt idx="1322">
                  <c:v>0.7087268518518518</c:v>
                </c:pt>
                <c:pt idx="1323">
                  <c:v>0.70873842592592595</c:v>
                </c:pt>
                <c:pt idx="1324">
                  <c:v>0.7087500000000001</c:v>
                </c:pt>
                <c:pt idx="1325">
                  <c:v>0.70876157407407403</c:v>
                </c:pt>
                <c:pt idx="1326">
                  <c:v>0.70877314814814818</c:v>
                </c:pt>
                <c:pt idx="1327">
                  <c:v>0.70878472222222222</c:v>
                </c:pt>
                <c:pt idx="1328">
                  <c:v>0.70879629629629637</c:v>
                </c:pt>
                <c:pt idx="1329">
                  <c:v>0.7088078703703703</c:v>
                </c:pt>
                <c:pt idx="1330">
                  <c:v>0.70881944444444445</c:v>
                </c:pt>
                <c:pt idx="1331">
                  <c:v>0.7088310185185186</c:v>
                </c:pt>
                <c:pt idx="1332">
                  <c:v>0.70884259259259252</c:v>
                </c:pt>
                <c:pt idx="1333">
                  <c:v>0.70885416666666667</c:v>
                </c:pt>
                <c:pt idx="1334">
                  <c:v>0.70886574074074071</c:v>
                </c:pt>
                <c:pt idx="1335">
                  <c:v>0.70887731481481486</c:v>
                </c:pt>
                <c:pt idx="1336">
                  <c:v>0.70888888888888879</c:v>
                </c:pt>
                <c:pt idx="1337">
                  <c:v>0.70890046296296294</c:v>
                </c:pt>
                <c:pt idx="1338">
                  <c:v>0.70891203703703709</c:v>
                </c:pt>
                <c:pt idx="1339">
                  <c:v>0.70892361111111113</c:v>
                </c:pt>
                <c:pt idx="1340">
                  <c:v>0.70893518518518517</c:v>
                </c:pt>
                <c:pt idx="1341">
                  <c:v>0.70894675925925921</c:v>
                </c:pt>
                <c:pt idx="1342">
                  <c:v>0.70895833333333336</c:v>
                </c:pt>
                <c:pt idx="1343">
                  <c:v>0.70896990740740751</c:v>
                </c:pt>
                <c:pt idx="1344">
                  <c:v>0.70898148148148143</c:v>
                </c:pt>
                <c:pt idx="1345">
                  <c:v>0.70899305555555558</c:v>
                </c:pt>
                <c:pt idx="1346">
                  <c:v>0.70900462962962962</c:v>
                </c:pt>
                <c:pt idx="1347">
                  <c:v>0.70901620370370377</c:v>
                </c:pt>
                <c:pt idx="1348">
                  <c:v>0.7090277777777777</c:v>
                </c:pt>
                <c:pt idx="1349">
                  <c:v>0.70903935185185185</c:v>
                </c:pt>
                <c:pt idx="1350">
                  <c:v>0.709050925925926</c:v>
                </c:pt>
                <c:pt idx="1351">
                  <c:v>0.70906249999999993</c:v>
                </c:pt>
                <c:pt idx="1352">
                  <c:v>0.70907407407407408</c:v>
                </c:pt>
                <c:pt idx="1353">
                  <c:v>0.70908564814814812</c:v>
                </c:pt>
                <c:pt idx="1354">
                  <c:v>0.70909722222222227</c:v>
                </c:pt>
                <c:pt idx="1355">
                  <c:v>0.7091087962962962</c:v>
                </c:pt>
                <c:pt idx="1356">
                  <c:v>0.70912037037037035</c:v>
                </c:pt>
                <c:pt idx="1357">
                  <c:v>0.7091319444444445</c:v>
                </c:pt>
                <c:pt idx="1358">
                  <c:v>0.70914351851851853</c:v>
                </c:pt>
                <c:pt idx="1359">
                  <c:v>0.70915509259259257</c:v>
                </c:pt>
                <c:pt idx="1360">
                  <c:v>0.70916666666666661</c:v>
                </c:pt>
                <c:pt idx="1361">
                  <c:v>0.70917824074074076</c:v>
                </c:pt>
                <c:pt idx="1362">
                  <c:v>0.70918981481481491</c:v>
                </c:pt>
                <c:pt idx="1363">
                  <c:v>0.70920138888888884</c:v>
                </c:pt>
                <c:pt idx="1364">
                  <c:v>0.70921296296296299</c:v>
                </c:pt>
                <c:pt idx="1365">
                  <c:v>0.70922453703703703</c:v>
                </c:pt>
                <c:pt idx="1366">
                  <c:v>0.70923611111111118</c:v>
                </c:pt>
                <c:pt idx="1367">
                  <c:v>0.70924768518518511</c:v>
                </c:pt>
                <c:pt idx="1368">
                  <c:v>0.70925925925925926</c:v>
                </c:pt>
                <c:pt idx="1369">
                  <c:v>0.70927083333333341</c:v>
                </c:pt>
                <c:pt idx="1370">
                  <c:v>0.70928240740740733</c:v>
                </c:pt>
                <c:pt idx="1371">
                  <c:v>0.70929398148148148</c:v>
                </c:pt>
                <c:pt idx="1372">
                  <c:v>0.70930555555555552</c:v>
                </c:pt>
                <c:pt idx="1373">
                  <c:v>0.70931712962962967</c:v>
                </c:pt>
                <c:pt idx="1374">
                  <c:v>0.7093287037037036</c:v>
                </c:pt>
                <c:pt idx="1375">
                  <c:v>0.70934027777777775</c:v>
                </c:pt>
                <c:pt idx="1376">
                  <c:v>0.7093518518518519</c:v>
                </c:pt>
                <c:pt idx="1377">
                  <c:v>0.70936342592592594</c:v>
                </c:pt>
                <c:pt idx="1378">
                  <c:v>0.70937499999999998</c:v>
                </c:pt>
                <c:pt idx="1379">
                  <c:v>0.70938657407407402</c:v>
                </c:pt>
                <c:pt idx="1380">
                  <c:v>0.70939814814814817</c:v>
                </c:pt>
                <c:pt idx="1381">
                  <c:v>0.70940972222222232</c:v>
                </c:pt>
                <c:pt idx="1382">
                  <c:v>0.70942129629629624</c:v>
                </c:pt>
                <c:pt idx="1383">
                  <c:v>0.70943287037037039</c:v>
                </c:pt>
                <c:pt idx="1384">
                  <c:v>0.70944444444444443</c:v>
                </c:pt>
                <c:pt idx="1385">
                  <c:v>0.70945601851851858</c:v>
                </c:pt>
                <c:pt idx="1386">
                  <c:v>0.70946759259259251</c:v>
                </c:pt>
                <c:pt idx="1387">
                  <c:v>0.70947916666666666</c:v>
                </c:pt>
                <c:pt idx="1388">
                  <c:v>0.70949074074074081</c:v>
                </c:pt>
                <c:pt idx="1389">
                  <c:v>0.70950231481481485</c:v>
                </c:pt>
                <c:pt idx="1390">
                  <c:v>0.70951388888888889</c:v>
                </c:pt>
                <c:pt idx="1391">
                  <c:v>0.70952546296296293</c:v>
                </c:pt>
                <c:pt idx="1392">
                  <c:v>0.70953703703703708</c:v>
                </c:pt>
                <c:pt idx="1393">
                  <c:v>0.70954861111111101</c:v>
                </c:pt>
                <c:pt idx="1394">
                  <c:v>0.70956018518518515</c:v>
                </c:pt>
                <c:pt idx="1395">
                  <c:v>0.7095717592592593</c:v>
                </c:pt>
                <c:pt idx="1396">
                  <c:v>0.70958333333333334</c:v>
                </c:pt>
                <c:pt idx="1397">
                  <c:v>0.70959490740740738</c:v>
                </c:pt>
                <c:pt idx="1398">
                  <c:v>0.70960648148148142</c:v>
                </c:pt>
                <c:pt idx="1399">
                  <c:v>0.70961805555555557</c:v>
                </c:pt>
                <c:pt idx="1400">
                  <c:v>0.70962962962962972</c:v>
                </c:pt>
                <c:pt idx="1401">
                  <c:v>0.70964120370370365</c:v>
                </c:pt>
                <c:pt idx="1402">
                  <c:v>0.7096527777777778</c:v>
                </c:pt>
                <c:pt idx="1403">
                  <c:v>0.70966435185185184</c:v>
                </c:pt>
                <c:pt idx="1404">
                  <c:v>0.70967592592592599</c:v>
                </c:pt>
                <c:pt idx="1405">
                  <c:v>0.70968749999999992</c:v>
                </c:pt>
                <c:pt idx="1406">
                  <c:v>0.70969907407407407</c:v>
                </c:pt>
                <c:pt idx="1407">
                  <c:v>0.70971064814814822</c:v>
                </c:pt>
                <c:pt idx="1408">
                  <c:v>0.70972222222222225</c:v>
                </c:pt>
                <c:pt idx="1409">
                  <c:v>0.70973379629629629</c:v>
                </c:pt>
                <c:pt idx="1410">
                  <c:v>0.70974537037037033</c:v>
                </c:pt>
                <c:pt idx="1411">
                  <c:v>0.70975694444444448</c:v>
                </c:pt>
                <c:pt idx="1412">
                  <c:v>0.70976851851851841</c:v>
                </c:pt>
                <c:pt idx="1413">
                  <c:v>0.70978009259259256</c:v>
                </c:pt>
                <c:pt idx="1414">
                  <c:v>0.70979166666666671</c:v>
                </c:pt>
                <c:pt idx="1415">
                  <c:v>0.70980324074074075</c:v>
                </c:pt>
                <c:pt idx="1416">
                  <c:v>0.70981481481481479</c:v>
                </c:pt>
                <c:pt idx="1417">
                  <c:v>0.70982638888888883</c:v>
                </c:pt>
                <c:pt idx="1418">
                  <c:v>0.70983796296296298</c:v>
                </c:pt>
                <c:pt idx="1419">
                  <c:v>0.70984953703703713</c:v>
                </c:pt>
                <c:pt idx="1420">
                  <c:v>0.70986111111111105</c:v>
                </c:pt>
                <c:pt idx="1421">
                  <c:v>0.7098726851851852</c:v>
                </c:pt>
                <c:pt idx="1422">
                  <c:v>0.70988425925925924</c:v>
                </c:pt>
                <c:pt idx="1423">
                  <c:v>0.70989583333333339</c:v>
                </c:pt>
                <c:pt idx="1424">
                  <c:v>0.70990740740740732</c:v>
                </c:pt>
                <c:pt idx="1425">
                  <c:v>0.70991898148148147</c:v>
                </c:pt>
                <c:pt idx="1426">
                  <c:v>0.70993055555555562</c:v>
                </c:pt>
                <c:pt idx="1427">
                  <c:v>0.70994212962962966</c:v>
                </c:pt>
                <c:pt idx="1428">
                  <c:v>0.7099537037037037</c:v>
                </c:pt>
                <c:pt idx="1429">
                  <c:v>0.70996527777777774</c:v>
                </c:pt>
                <c:pt idx="1430">
                  <c:v>0.70997685185185189</c:v>
                </c:pt>
                <c:pt idx="1431">
                  <c:v>0.70998842592592604</c:v>
                </c:pt>
                <c:pt idx="1432">
                  <c:v>0.71</c:v>
                </c:pt>
                <c:pt idx="1433">
                  <c:v>0.71001157407407411</c:v>
                </c:pt>
                <c:pt idx="1434">
                  <c:v>0.71002314814814815</c:v>
                </c:pt>
                <c:pt idx="1435">
                  <c:v>0.71003472222222219</c:v>
                </c:pt>
                <c:pt idx="1436">
                  <c:v>0.71004629629629623</c:v>
                </c:pt>
                <c:pt idx="1437">
                  <c:v>0.71005787037037038</c:v>
                </c:pt>
                <c:pt idx="1438">
                  <c:v>0.71006944444444453</c:v>
                </c:pt>
                <c:pt idx="1439">
                  <c:v>0.71008101851851846</c:v>
                </c:pt>
                <c:pt idx="1440">
                  <c:v>0.71009259259259261</c:v>
                </c:pt>
                <c:pt idx="1441">
                  <c:v>0.71010416666666665</c:v>
                </c:pt>
                <c:pt idx="1442">
                  <c:v>0.7101157407407408</c:v>
                </c:pt>
                <c:pt idx="1443">
                  <c:v>0.71012731481481473</c:v>
                </c:pt>
                <c:pt idx="1444">
                  <c:v>0.71013888888888888</c:v>
                </c:pt>
                <c:pt idx="1445">
                  <c:v>0.71015046296296302</c:v>
                </c:pt>
                <c:pt idx="1446">
                  <c:v>0.71016203703703706</c:v>
                </c:pt>
                <c:pt idx="1447">
                  <c:v>0.7101736111111111</c:v>
                </c:pt>
                <c:pt idx="1448">
                  <c:v>0.71018518518518514</c:v>
                </c:pt>
                <c:pt idx="1449">
                  <c:v>0.71019675925925929</c:v>
                </c:pt>
                <c:pt idx="1450">
                  <c:v>0.71020833333333344</c:v>
                </c:pt>
                <c:pt idx="1451">
                  <c:v>0.71021990740740737</c:v>
                </c:pt>
                <c:pt idx="1452">
                  <c:v>0.71023148148148152</c:v>
                </c:pt>
                <c:pt idx="1453">
                  <c:v>0.71024305555555556</c:v>
                </c:pt>
                <c:pt idx="1454">
                  <c:v>0.7102546296296296</c:v>
                </c:pt>
                <c:pt idx="1455">
                  <c:v>0.71026620370370364</c:v>
                </c:pt>
                <c:pt idx="1456">
                  <c:v>0.71027777777777779</c:v>
                </c:pt>
                <c:pt idx="1457">
                  <c:v>0.71028935185185194</c:v>
                </c:pt>
                <c:pt idx="1458">
                  <c:v>0.71030092592592586</c:v>
                </c:pt>
                <c:pt idx="1459">
                  <c:v>0.71031250000000001</c:v>
                </c:pt>
                <c:pt idx="1460">
                  <c:v>0.71032407407407405</c:v>
                </c:pt>
                <c:pt idx="1461">
                  <c:v>0.7103356481481482</c:v>
                </c:pt>
                <c:pt idx="1462">
                  <c:v>0.71034722222222213</c:v>
                </c:pt>
                <c:pt idx="1463">
                  <c:v>0.71035879629629628</c:v>
                </c:pt>
                <c:pt idx="1464">
                  <c:v>0.71037037037037043</c:v>
                </c:pt>
                <c:pt idx="1465">
                  <c:v>0.71038194444444447</c:v>
                </c:pt>
                <c:pt idx="1466">
                  <c:v>0.71039351851851851</c:v>
                </c:pt>
                <c:pt idx="1467">
                  <c:v>0.71040509259259255</c:v>
                </c:pt>
                <c:pt idx="1468">
                  <c:v>0.7104166666666667</c:v>
                </c:pt>
                <c:pt idx="1469">
                  <c:v>0.71042824074074085</c:v>
                </c:pt>
                <c:pt idx="1470">
                  <c:v>0.71043981481481477</c:v>
                </c:pt>
                <c:pt idx="1471">
                  <c:v>0.71045138888888892</c:v>
                </c:pt>
                <c:pt idx="1472">
                  <c:v>0.71046296296296296</c:v>
                </c:pt>
                <c:pt idx="1473">
                  <c:v>0.710474537037037</c:v>
                </c:pt>
                <c:pt idx="1474">
                  <c:v>0.71048611111111104</c:v>
                </c:pt>
                <c:pt idx="1475">
                  <c:v>0.71049768518518519</c:v>
                </c:pt>
                <c:pt idx="1476">
                  <c:v>0.71050925925925934</c:v>
                </c:pt>
                <c:pt idx="1477">
                  <c:v>0.71052083333333327</c:v>
                </c:pt>
                <c:pt idx="1478">
                  <c:v>0.71053240740740742</c:v>
                </c:pt>
                <c:pt idx="1479">
                  <c:v>0.71054398148148146</c:v>
                </c:pt>
                <c:pt idx="1480">
                  <c:v>0.71055555555555561</c:v>
                </c:pt>
                <c:pt idx="1481">
                  <c:v>0.71056712962962953</c:v>
                </c:pt>
                <c:pt idx="1482">
                  <c:v>0.71057870370370368</c:v>
                </c:pt>
                <c:pt idx="1483">
                  <c:v>0.71059027777777783</c:v>
                </c:pt>
                <c:pt idx="1484">
                  <c:v>0.71060185185185187</c:v>
                </c:pt>
                <c:pt idx="1485">
                  <c:v>0.71061342592592591</c:v>
                </c:pt>
                <c:pt idx="1486">
                  <c:v>0.71062499999999995</c:v>
                </c:pt>
                <c:pt idx="1487">
                  <c:v>0.7106365740740741</c:v>
                </c:pt>
                <c:pt idx="1488">
                  <c:v>0.71064814814814825</c:v>
                </c:pt>
                <c:pt idx="1489">
                  <c:v>0.71065972222222218</c:v>
                </c:pt>
                <c:pt idx="1490">
                  <c:v>0.71067129629629633</c:v>
                </c:pt>
                <c:pt idx="1491">
                  <c:v>0.71068287037037037</c:v>
                </c:pt>
                <c:pt idx="1492">
                  <c:v>0.71069444444444452</c:v>
                </c:pt>
                <c:pt idx="1493">
                  <c:v>0.71070601851851845</c:v>
                </c:pt>
                <c:pt idx="1494">
                  <c:v>0.7107175925925926</c:v>
                </c:pt>
                <c:pt idx="1495">
                  <c:v>0.71072916666666675</c:v>
                </c:pt>
                <c:pt idx="1496">
                  <c:v>0.71074074074074067</c:v>
                </c:pt>
                <c:pt idx="1497">
                  <c:v>0.71075231481481482</c:v>
                </c:pt>
                <c:pt idx="1498">
                  <c:v>0.71076388888888886</c:v>
                </c:pt>
                <c:pt idx="1499">
                  <c:v>0.71077546296296301</c:v>
                </c:pt>
                <c:pt idx="1500">
                  <c:v>0.71078703703703694</c:v>
                </c:pt>
                <c:pt idx="1501">
                  <c:v>0.71079861111111109</c:v>
                </c:pt>
                <c:pt idx="1502">
                  <c:v>0.71081018518518524</c:v>
                </c:pt>
                <c:pt idx="1503">
                  <c:v>0.71082175925925928</c:v>
                </c:pt>
                <c:pt idx="1504">
                  <c:v>0.71083333333333332</c:v>
                </c:pt>
                <c:pt idx="1505">
                  <c:v>0.71084490740740736</c:v>
                </c:pt>
                <c:pt idx="1506">
                  <c:v>0.71085648148148151</c:v>
                </c:pt>
                <c:pt idx="1507">
                  <c:v>0.71086805555555566</c:v>
                </c:pt>
                <c:pt idx="1508">
                  <c:v>0.71087962962962958</c:v>
                </c:pt>
                <c:pt idx="1509">
                  <c:v>0.71089120370370373</c:v>
                </c:pt>
                <c:pt idx="1510">
                  <c:v>0.71090277777777777</c:v>
                </c:pt>
                <c:pt idx="1511">
                  <c:v>0.71091435185185192</c:v>
                </c:pt>
                <c:pt idx="1512">
                  <c:v>0.71092592592592585</c:v>
                </c:pt>
                <c:pt idx="1513">
                  <c:v>0.7109375</c:v>
                </c:pt>
                <c:pt idx="1514">
                  <c:v>0.71094907407407415</c:v>
                </c:pt>
                <c:pt idx="1515">
                  <c:v>0.71096064814814808</c:v>
                </c:pt>
                <c:pt idx="1516">
                  <c:v>0.71097222222222223</c:v>
                </c:pt>
                <c:pt idx="1517">
                  <c:v>0.71098379629629627</c:v>
                </c:pt>
                <c:pt idx="1518">
                  <c:v>0.71099537037037042</c:v>
                </c:pt>
                <c:pt idx="1519">
                  <c:v>0.71100694444444434</c:v>
                </c:pt>
                <c:pt idx="1520">
                  <c:v>0.71101851851851849</c:v>
                </c:pt>
                <c:pt idx="1521">
                  <c:v>0.71103009259259264</c:v>
                </c:pt>
                <c:pt idx="1522">
                  <c:v>0.71104166666666668</c:v>
                </c:pt>
                <c:pt idx="1523">
                  <c:v>0.71105324074074072</c:v>
                </c:pt>
                <c:pt idx="1524">
                  <c:v>0.71106481481481476</c:v>
                </c:pt>
                <c:pt idx="1525">
                  <c:v>0.71107638888888891</c:v>
                </c:pt>
                <c:pt idx="1526">
                  <c:v>0.71108796296296306</c:v>
                </c:pt>
                <c:pt idx="1527">
                  <c:v>0.71109953703703699</c:v>
                </c:pt>
                <c:pt idx="1528">
                  <c:v>0.71111111111111114</c:v>
                </c:pt>
                <c:pt idx="1529">
                  <c:v>0.71112268518518518</c:v>
                </c:pt>
                <c:pt idx="1530">
                  <c:v>0.71113425925925933</c:v>
                </c:pt>
                <c:pt idx="1531">
                  <c:v>0.71114583333333325</c:v>
                </c:pt>
                <c:pt idx="1532">
                  <c:v>0.7111574074074074</c:v>
                </c:pt>
                <c:pt idx="1533">
                  <c:v>0.71116898148148155</c:v>
                </c:pt>
                <c:pt idx="1534">
                  <c:v>0.71118055555555548</c:v>
                </c:pt>
                <c:pt idx="1535">
                  <c:v>0.71119212962962963</c:v>
                </c:pt>
                <c:pt idx="1536">
                  <c:v>0.71120370370370367</c:v>
                </c:pt>
                <c:pt idx="1537">
                  <c:v>0.71121527777777782</c:v>
                </c:pt>
                <c:pt idx="1538">
                  <c:v>0.71122685185185175</c:v>
                </c:pt>
                <c:pt idx="1539">
                  <c:v>0.7112384259259259</c:v>
                </c:pt>
                <c:pt idx="1540">
                  <c:v>0.71125000000000005</c:v>
                </c:pt>
                <c:pt idx="1541">
                  <c:v>0.71126157407407409</c:v>
                </c:pt>
                <c:pt idx="1542">
                  <c:v>0.71127314814814813</c:v>
                </c:pt>
                <c:pt idx="1543">
                  <c:v>0.71128472222222217</c:v>
                </c:pt>
                <c:pt idx="1544">
                  <c:v>0.71129629629629632</c:v>
                </c:pt>
                <c:pt idx="1545">
                  <c:v>0.71130787037037047</c:v>
                </c:pt>
                <c:pt idx="1546">
                  <c:v>0.71131944444444439</c:v>
                </c:pt>
                <c:pt idx="1547">
                  <c:v>0.71133101851851854</c:v>
                </c:pt>
                <c:pt idx="1548">
                  <c:v>0.71134259259259258</c:v>
                </c:pt>
                <c:pt idx="1549">
                  <c:v>0.71135416666666673</c:v>
                </c:pt>
                <c:pt idx="1550">
                  <c:v>0.71136574074074066</c:v>
                </c:pt>
                <c:pt idx="1551">
                  <c:v>0.71137731481481481</c:v>
                </c:pt>
                <c:pt idx="1552">
                  <c:v>0.71138888888888896</c:v>
                </c:pt>
                <c:pt idx="1553">
                  <c:v>0.711400462962963</c:v>
                </c:pt>
                <c:pt idx="1554">
                  <c:v>0.71141203703703704</c:v>
                </c:pt>
                <c:pt idx="1555">
                  <c:v>0.71142361111111108</c:v>
                </c:pt>
                <c:pt idx="1556">
                  <c:v>0.71143518518518523</c:v>
                </c:pt>
                <c:pt idx="1557">
                  <c:v>0.71144675925925915</c:v>
                </c:pt>
                <c:pt idx="1558">
                  <c:v>0.7114583333333333</c:v>
                </c:pt>
                <c:pt idx="1559">
                  <c:v>0.71146990740740745</c:v>
                </c:pt>
                <c:pt idx="1560">
                  <c:v>0.71148148148148149</c:v>
                </c:pt>
                <c:pt idx="1561">
                  <c:v>0.71149305555555553</c:v>
                </c:pt>
                <c:pt idx="1562">
                  <c:v>0.71150462962962957</c:v>
                </c:pt>
                <c:pt idx="1563">
                  <c:v>0.71151620370370372</c:v>
                </c:pt>
                <c:pt idx="1564">
                  <c:v>0.71152777777777787</c:v>
                </c:pt>
                <c:pt idx="1565">
                  <c:v>0.7115393518518518</c:v>
                </c:pt>
                <c:pt idx="1566">
                  <c:v>0.71155092592592595</c:v>
                </c:pt>
                <c:pt idx="1567">
                  <c:v>0.71156249999999999</c:v>
                </c:pt>
                <c:pt idx="1568">
                  <c:v>0.71157407407407414</c:v>
                </c:pt>
                <c:pt idx="1569">
                  <c:v>0.71158564814814806</c:v>
                </c:pt>
                <c:pt idx="1570">
                  <c:v>0.71159722222222221</c:v>
                </c:pt>
                <c:pt idx="1571">
                  <c:v>0.71160879629629636</c:v>
                </c:pt>
                <c:pt idx="1572">
                  <c:v>0.7116203703703704</c:v>
                </c:pt>
                <c:pt idx="1573">
                  <c:v>0.71163194444444444</c:v>
                </c:pt>
                <c:pt idx="1574">
                  <c:v>0.71164351851851848</c:v>
                </c:pt>
                <c:pt idx="1575">
                  <c:v>0.71165509259259263</c:v>
                </c:pt>
                <c:pt idx="1576">
                  <c:v>0.71166666666666656</c:v>
                </c:pt>
                <c:pt idx="1577">
                  <c:v>0.71167824074074071</c:v>
                </c:pt>
                <c:pt idx="1578">
                  <c:v>0.71168981481481486</c:v>
                </c:pt>
                <c:pt idx="1579">
                  <c:v>0.7117013888888889</c:v>
                </c:pt>
                <c:pt idx="1580">
                  <c:v>0.71171296296296294</c:v>
                </c:pt>
                <c:pt idx="1581">
                  <c:v>0.71172453703703698</c:v>
                </c:pt>
                <c:pt idx="1582">
                  <c:v>0.71173611111111112</c:v>
                </c:pt>
                <c:pt idx="1583">
                  <c:v>0.71174768518518527</c:v>
                </c:pt>
                <c:pt idx="1584">
                  <c:v>0.7117592592592592</c:v>
                </c:pt>
                <c:pt idx="1585">
                  <c:v>0.71177083333333335</c:v>
                </c:pt>
                <c:pt idx="1586">
                  <c:v>0.71178240740740739</c:v>
                </c:pt>
                <c:pt idx="1587">
                  <c:v>0.71179398148148154</c:v>
                </c:pt>
                <c:pt idx="1588">
                  <c:v>0.71180555555555547</c:v>
                </c:pt>
                <c:pt idx="1589">
                  <c:v>0.71181712962962962</c:v>
                </c:pt>
                <c:pt idx="1590">
                  <c:v>0.71182870370370377</c:v>
                </c:pt>
                <c:pt idx="1591">
                  <c:v>0.71184027777777781</c:v>
                </c:pt>
                <c:pt idx="1592">
                  <c:v>0.71185185185185185</c:v>
                </c:pt>
                <c:pt idx="1593">
                  <c:v>0.71186342592592589</c:v>
                </c:pt>
                <c:pt idx="1594">
                  <c:v>0.71187500000000004</c:v>
                </c:pt>
                <c:pt idx="1595">
                  <c:v>0.71188657407407396</c:v>
                </c:pt>
                <c:pt idx="1596">
                  <c:v>0.71189814814814811</c:v>
                </c:pt>
                <c:pt idx="1597">
                  <c:v>0.71190972222222226</c:v>
                </c:pt>
                <c:pt idx="1598">
                  <c:v>0.7119212962962963</c:v>
                </c:pt>
                <c:pt idx="1599">
                  <c:v>0.71193287037037034</c:v>
                </c:pt>
                <c:pt idx="1600">
                  <c:v>0.71194444444444438</c:v>
                </c:pt>
                <c:pt idx="1601">
                  <c:v>0.71195601851851853</c:v>
                </c:pt>
                <c:pt idx="1602">
                  <c:v>0.71196759259259268</c:v>
                </c:pt>
                <c:pt idx="1603">
                  <c:v>0.71197916666666661</c:v>
                </c:pt>
                <c:pt idx="1604">
                  <c:v>0.71199074074074076</c:v>
                </c:pt>
                <c:pt idx="1605">
                  <c:v>0.7120023148148148</c:v>
                </c:pt>
                <c:pt idx="1606">
                  <c:v>0.71201388888888895</c:v>
                </c:pt>
                <c:pt idx="1607">
                  <c:v>0.71202546296296287</c:v>
                </c:pt>
                <c:pt idx="1608">
                  <c:v>0.71203703703703702</c:v>
                </c:pt>
                <c:pt idx="1609">
                  <c:v>0.71204861111111117</c:v>
                </c:pt>
                <c:pt idx="1610">
                  <c:v>0.71206018518518521</c:v>
                </c:pt>
                <c:pt idx="1611">
                  <c:v>0.71207175925925925</c:v>
                </c:pt>
                <c:pt idx="1612">
                  <c:v>0.71208333333333329</c:v>
                </c:pt>
                <c:pt idx="1613">
                  <c:v>0.71209490740740744</c:v>
                </c:pt>
                <c:pt idx="1614">
                  <c:v>0.71210648148148159</c:v>
                </c:pt>
                <c:pt idx="1615">
                  <c:v>0.71211805555555552</c:v>
                </c:pt>
                <c:pt idx="1616">
                  <c:v>0.71212962962962967</c:v>
                </c:pt>
                <c:pt idx="1617">
                  <c:v>0.71214120370370371</c:v>
                </c:pt>
                <c:pt idx="1618">
                  <c:v>0.71215277777777775</c:v>
                </c:pt>
                <c:pt idx="1619">
                  <c:v>0.71216435185185178</c:v>
                </c:pt>
                <c:pt idx="1620">
                  <c:v>0.71217592592592593</c:v>
                </c:pt>
                <c:pt idx="1621">
                  <c:v>0.71218750000000008</c:v>
                </c:pt>
                <c:pt idx="1622">
                  <c:v>0.71219907407407401</c:v>
                </c:pt>
                <c:pt idx="1623">
                  <c:v>0.71221064814814816</c:v>
                </c:pt>
                <c:pt idx="1624">
                  <c:v>0.7122222222222222</c:v>
                </c:pt>
                <c:pt idx="1625">
                  <c:v>0.71223379629629635</c:v>
                </c:pt>
                <c:pt idx="1626">
                  <c:v>0.71224537037037028</c:v>
                </c:pt>
                <c:pt idx="1627">
                  <c:v>0.71225694444444443</c:v>
                </c:pt>
                <c:pt idx="1628">
                  <c:v>0.71226851851851858</c:v>
                </c:pt>
                <c:pt idx="1629">
                  <c:v>0.71228009259259262</c:v>
                </c:pt>
                <c:pt idx="1630">
                  <c:v>0.71229166666666666</c:v>
                </c:pt>
                <c:pt idx="1631">
                  <c:v>0.7123032407407407</c:v>
                </c:pt>
                <c:pt idx="1632">
                  <c:v>0.71231481481481485</c:v>
                </c:pt>
                <c:pt idx="1633">
                  <c:v>0.71232638888888899</c:v>
                </c:pt>
                <c:pt idx="1634">
                  <c:v>0.71233796296296292</c:v>
                </c:pt>
                <c:pt idx="1635">
                  <c:v>0.71234953703703707</c:v>
                </c:pt>
                <c:pt idx="1636">
                  <c:v>0.71236111111111111</c:v>
                </c:pt>
                <c:pt idx="1637">
                  <c:v>0.71237268518518515</c:v>
                </c:pt>
                <c:pt idx="1638">
                  <c:v>0.71238425925925919</c:v>
                </c:pt>
                <c:pt idx="1639">
                  <c:v>0.71239583333333334</c:v>
                </c:pt>
                <c:pt idx="1640">
                  <c:v>0.71240740740740749</c:v>
                </c:pt>
                <c:pt idx="1641">
                  <c:v>0.71241898148148142</c:v>
                </c:pt>
                <c:pt idx="1642">
                  <c:v>0.71243055555555557</c:v>
                </c:pt>
                <c:pt idx="1643">
                  <c:v>0.71244212962962961</c:v>
                </c:pt>
                <c:pt idx="1644">
                  <c:v>0.71245370370370376</c:v>
                </c:pt>
                <c:pt idx="1645">
                  <c:v>0.71246527777777768</c:v>
                </c:pt>
                <c:pt idx="1646">
                  <c:v>0.71247685185185183</c:v>
                </c:pt>
                <c:pt idx="1647">
                  <c:v>0.71248842592592598</c:v>
                </c:pt>
                <c:pt idx="1648">
                  <c:v>0.71250000000000002</c:v>
                </c:pt>
                <c:pt idx="1649">
                  <c:v>0.71251157407407406</c:v>
                </c:pt>
                <c:pt idx="1650">
                  <c:v>0.7125231481481481</c:v>
                </c:pt>
                <c:pt idx="1651">
                  <c:v>0.71253472222222225</c:v>
                </c:pt>
                <c:pt idx="1652">
                  <c:v>0.7125462962962964</c:v>
                </c:pt>
                <c:pt idx="1653">
                  <c:v>0.71255787037037033</c:v>
                </c:pt>
                <c:pt idx="1654">
                  <c:v>0.71256944444444448</c:v>
                </c:pt>
                <c:pt idx="1655">
                  <c:v>0.71258101851851852</c:v>
                </c:pt>
                <c:pt idx="1656">
                  <c:v>0.71259259259259267</c:v>
                </c:pt>
                <c:pt idx="1657">
                  <c:v>0.71260416666666659</c:v>
                </c:pt>
                <c:pt idx="1658">
                  <c:v>0.71261574074074074</c:v>
                </c:pt>
                <c:pt idx="1659">
                  <c:v>0.71262731481481489</c:v>
                </c:pt>
                <c:pt idx="1660">
                  <c:v>0.71263888888888882</c:v>
                </c:pt>
                <c:pt idx="1661">
                  <c:v>0.71265046296296297</c:v>
                </c:pt>
                <c:pt idx="1662">
                  <c:v>0.71266203703703701</c:v>
                </c:pt>
                <c:pt idx="1663">
                  <c:v>0.71267361111111116</c:v>
                </c:pt>
                <c:pt idx="1664">
                  <c:v>0.71268518518518509</c:v>
                </c:pt>
                <c:pt idx="1665">
                  <c:v>0.71269675925925924</c:v>
                </c:pt>
                <c:pt idx="1666">
                  <c:v>0.71270833333333339</c:v>
                </c:pt>
                <c:pt idx="1667">
                  <c:v>0.71271990740740743</c:v>
                </c:pt>
                <c:pt idx="1668">
                  <c:v>0.71273148148148147</c:v>
                </c:pt>
                <c:pt idx="1669">
                  <c:v>0.7127430555555555</c:v>
                </c:pt>
                <c:pt idx="1670">
                  <c:v>0.71275462962962965</c:v>
                </c:pt>
                <c:pt idx="1671">
                  <c:v>0.7127662037037038</c:v>
                </c:pt>
                <c:pt idx="1672">
                  <c:v>0.71277777777777773</c:v>
                </c:pt>
                <c:pt idx="1673">
                  <c:v>0.71278935185185188</c:v>
                </c:pt>
                <c:pt idx="1674">
                  <c:v>0.71280092592592592</c:v>
                </c:pt>
                <c:pt idx="1675">
                  <c:v>0.71281250000000007</c:v>
                </c:pt>
                <c:pt idx="1676">
                  <c:v>0.712824074074074</c:v>
                </c:pt>
                <c:pt idx="1677">
                  <c:v>0.71283564814814815</c:v>
                </c:pt>
                <c:pt idx="1678">
                  <c:v>0.7128472222222223</c:v>
                </c:pt>
                <c:pt idx="1679">
                  <c:v>0.71285879629629623</c:v>
                </c:pt>
                <c:pt idx="1680">
                  <c:v>0.71287037037037038</c:v>
                </c:pt>
                <c:pt idx="1681">
                  <c:v>0.71288194444444442</c:v>
                </c:pt>
                <c:pt idx="1682">
                  <c:v>0.71289351851851857</c:v>
                </c:pt>
                <c:pt idx="1683">
                  <c:v>0.71290509259259249</c:v>
                </c:pt>
                <c:pt idx="1684">
                  <c:v>0.71291666666666664</c:v>
                </c:pt>
                <c:pt idx="1685">
                  <c:v>0.71292824074074079</c:v>
                </c:pt>
                <c:pt idx="1686">
                  <c:v>0.71293981481481483</c:v>
                </c:pt>
                <c:pt idx="1687">
                  <c:v>0.71295138888888887</c:v>
                </c:pt>
                <c:pt idx="1688">
                  <c:v>0.71296296296296291</c:v>
                </c:pt>
                <c:pt idx="1689">
                  <c:v>0.71297453703703706</c:v>
                </c:pt>
                <c:pt idx="1690">
                  <c:v>0.71298611111111121</c:v>
                </c:pt>
                <c:pt idx="1691">
                  <c:v>0.71299768518518514</c:v>
                </c:pt>
                <c:pt idx="1692">
                  <c:v>0.71300925925925929</c:v>
                </c:pt>
                <c:pt idx="1693">
                  <c:v>0.71302083333333333</c:v>
                </c:pt>
                <c:pt idx="1694">
                  <c:v>0.71303240740740748</c:v>
                </c:pt>
                <c:pt idx="1695">
                  <c:v>0.7130439814814814</c:v>
                </c:pt>
                <c:pt idx="1696">
                  <c:v>0.71305555555555555</c:v>
                </c:pt>
                <c:pt idx="1697">
                  <c:v>0.7130671296296297</c:v>
                </c:pt>
                <c:pt idx="1698">
                  <c:v>0.71307870370370363</c:v>
                </c:pt>
                <c:pt idx="1699">
                  <c:v>0.71309027777777778</c:v>
                </c:pt>
                <c:pt idx="1700">
                  <c:v>0.71310185185185182</c:v>
                </c:pt>
                <c:pt idx="1701">
                  <c:v>0.71311342592592597</c:v>
                </c:pt>
                <c:pt idx="1702">
                  <c:v>0.7131249999999999</c:v>
                </c:pt>
                <c:pt idx="1703">
                  <c:v>0.71313657407407405</c:v>
                </c:pt>
                <c:pt idx="1704">
                  <c:v>0.7131481481481482</c:v>
                </c:pt>
                <c:pt idx="1705">
                  <c:v>0.71315972222222224</c:v>
                </c:pt>
                <c:pt idx="1706">
                  <c:v>0.71317129629629628</c:v>
                </c:pt>
                <c:pt idx="1707">
                  <c:v>0.71318287037037031</c:v>
                </c:pt>
                <c:pt idx="1708">
                  <c:v>0.71319444444444446</c:v>
                </c:pt>
                <c:pt idx="1709">
                  <c:v>0.71320601851851861</c:v>
                </c:pt>
                <c:pt idx="1710">
                  <c:v>0.71321759259259254</c:v>
                </c:pt>
                <c:pt idx="1711">
                  <c:v>0.71322916666666669</c:v>
                </c:pt>
                <c:pt idx="1712">
                  <c:v>0.71324074074074073</c:v>
                </c:pt>
                <c:pt idx="1713">
                  <c:v>0.71325231481481488</c:v>
                </c:pt>
                <c:pt idx="1714">
                  <c:v>0.71326388888888881</c:v>
                </c:pt>
                <c:pt idx="1715">
                  <c:v>0.71327546296296296</c:v>
                </c:pt>
                <c:pt idx="1716">
                  <c:v>0.71328703703703711</c:v>
                </c:pt>
                <c:pt idx="1717">
                  <c:v>0.71329861111111115</c:v>
                </c:pt>
                <c:pt idx="1718">
                  <c:v>0.71331018518518519</c:v>
                </c:pt>
                <c:pt idx="1719">
                  <c:v>0.71332175925925922</c:v>
                </c:pt>
                <c:pt idx="1720">
                  <c:v>0.71333333333333337</c:v>
                </c:pt>
                <c:pt idx="1721">
                  <c:v>0.7133449074074073</c:v>
                </c:pt>
                <c:pt idx="1722">
                  <c:v>0.71335648148148145</c:v>
                </c:pt>
                <c:pt idx="1723">
                  <c:v>0.7133680555555556</c:v>
                </c:pt>
                <c:pt idx="1724">
                  <c:v>0.71337962962962964</c:v>
                </c:pt>
                <c:pt idx="1725">
                  <c:v>0.71339120370370368</c:v>
                </c:pt>
                <c:pt idx="1726">
                  <c:v>0.71340277777777772</c:v>
                </c:pt>
                <c:pt idx="1727">
                  <c:v>0.71341435185185187</c:v>
                </c:pt>
                <c:pt idx="1728">
                  <c:v>0.71342592592592602</c:v>
                </c:pt>
                <c:pt idx="1729">
                  <c:v>0.71343749999999995</c:v>
                </c:pt>
                <c:pt idx="1730">
                  <c:v>0.7134490740740741</c:v>
                </c:pt>
                <c:pt idx="1731">
                  <c:v>0.71346064814814814</c:v>
                </c:pt>
                <c:pt idx="1732">
                  <c:v>0.71347222222222229</c:v>
                </c:pt>
                <c:pt idx="1733">
                  <c:v>0.71348379629629621</c:v>
                </c:pt>
                <c:pt idx="1734">
                  <c:v>0.71349537037037036</c:v>
                </c:pt>
                <c:pt idx="1735">
                  <c:v>0.71350694444444451</c:v>
                </c:pt>
                <c:pt idx="1736">
                  <c:v>0.71351851851851855</c:v>
                </c:pt>
                <c:pt idx="1737">
                  <c:v>0.71353009259259259</c:v>
                </c:pt>
                <c:pt idx="1738">
                  <c:v>0.71354166666666663</c:v>
                </c:pt>
                <c:pt idx="1739">
                  <c:v>0.71355324074074078</c:v>
                </c:pt>
                <c:pt idx="1740">
                  <c:v>0.71356481481481471</c:v>
                </c:pt>
                <c:pt idx="1741">
                  <c:v>0.71357638888888886</c:v>
                </c:pt>
                <c:pt idx="1742">
                  <c:v>0.71358796296296301</c:v>
                </c:pt>
                <c:pt idx="1743">
                  <c:v>0.71359953703703705</c:v>
                </c:pt>
                <c:pt idx="1744">
                  <c:v>0.71361111111111108</c:v>
                </c:pt>
                <c:pt idx="1745">
                  <c:v>0.71362268518518512</c:v>
                </c:pt>
                <c:pt idx="1746">
                  <c:v>0.71363425925925927</c:v>
                </c:pt>
                <c:pt idx="1747">
                  <c:v>0.71364583333333342</c:v>
                </c:pt>
                <c:pt idx="1748">
                  <c:v>0.71365740740740735</c:v>
                </c:pt>
                <c:pt idx="1749">
                  <c:v>0.7136689814814815</c:v>
                </c:pt>
                <c:pt idx="1750">
                  <c:v>0.71368055555555554</c:v>
                </c:pt>
                <c:pt idx="1751">
                  <c:v>0.71369212962962969</c:v>
                </c:pt>
                <c:pt idx="1752">
                  <c:v>0.71370370370370362</c:v>
                </c:pt>
                <c:pt idx="1753">
                  <c:v>0.71371527777777777</c:v>
                </c:pt>
                <c:pt idx="1754">
                  <c:v>0.71372685185185192</c:v>
                </c:pt>
                <c:pt idx="1755">
                  <c:v>0.71373842592592596</c:v>
                </c:pt>
                <c:pt idx="1756">
                  <c:v>0.71375</c:v>
                </c:pt>
                <c:pt idx="1757">
                  <c:v>0.71376157407407403</c:v>
                </c:pt>
                <c:pt idx="1758">
                  <c:v>0.71377314814814818</c:v>
                </c:pt>
                <c:pt idx="1759">
                  <c:v>0.71378472222222211</c:v>
                </c:pt>
                <c:pt idx="1760">
                  <c:v>0.71379629629629626</c:v>
                </c:pt>
                <c:pt idx="1761">
                  <c:v>0.71380787037037041</c:v>
                </c:pt>
                <c:pt idx="1762">
                  <c:v>0.71381944444444445</c:v>
                </c:pt>
                <c:pt idx="1763">
                  <c:v>0.71383101851851849</c:v>
                </c:pt>
                <c:pt idx="1764">
                  <c:v>0.71384259259259253</c:v>
                </c:pt>
                <c:pt idx="1765">
                  <c:v>0.71385416666666668</c:v>
                </c:pt>
                <c:pt idx="1766">
                  <c:v>0.71386574074074083</c:v>
                </c:pt>
                <c:pt idx="1767">
                  <c:v>0.71387731481481476</c:v>
                </c:pt>
                <c:pt idx="1768">
                  <c:v>0.71388888888888891</c:v>
                </c:pt>
                <c:pt idx="1769">
                  <c:v>0.71390046296296295</c:v>
                </c:pt>
                <c:pt idx="1770">
                  <c:v>0.71391203703703709</c:v>
                </c:pt>
                <c:pt idx="1771">
                  <c:v>0.71392361111111102</c:v>
                </c:pt>
                <c:pt idx="1772">
                  <c:v>0.71393518518518517</c:v>
                </c:pt>
                <c:pt idx="1773">
                  <c:v>0.71394675925925932</c:v>
                </c:pt>
                <c:pt idx="1774">
                  <c:v>0.71395833333333336</c:v>
                </c:pt>
                <c:pt idx="1775">
                  <c:v>0.7139699074074074</c:v>
                </c:pt>
                <c:pt idx="1776">
                  <c:v>0.71398148148148144</c:v>
                </c:pt>
                <c:pt idx="1777">
                  <c:v>0.71399305555555559</c:v>
                </c:pt>
                <c:pt idx="1778">
                  <c:v>0.71400462962962974</c:v>
                </c:pt>
                <c:pt idx="1779">
                  <c:v>0.71401620370370367</c:v>
                </c:pt>
                <c:pt idx="1780">
                  <c:v>0.71402777777777782</c:v>
                </c:pt>
                <c:pt idx="1781">
                  <c:v>0.71403935185185186</c:v>
                </c:pt>
                <c:pt idx="1782">
                  <c:v>0.71405092592592589</c:v>
                </c:pt>
                <c:pt idx="1783">
                  <c:v>0.71406249999999993</c:v>
                </c:pt>
                <c:pt idx="1784">
                  <c:v>0.71407407407407408</c:v>
                </c:pt>
                <c:pt idx="1785">
                  <c:v>0.71408564814814823</c:v>
                </c:pt>
                <c:pt idx="1786">
                  <c:v>0.71409722222222216</c:v>
                </c:pt>
                <c:pt idx="1787">
                  <c:v>0.71410879629629631</c:v>
                </c:pt>
                <c:pt idx="1788">
                  <c:v>0.71412037037037035</c:v>
                </c:pt>
                <c:pt idx="1789">
                  <c:v>0.7141319444444445</c:v>
                </c:pt>
                <c:pt idx="1790">
                  <c:v>0.71414351851851843</c:v>
                </c:pt>
                <c:pt idx="1791">
                  <c:v>0.71415509259259258</c:v>
                </c:pt>
                <c:pt idx="1792">
                  <c:v>0.71416666666666673</c:v>
                </c:pt>
                <c:pt idx="1793">
                  <c:v>0.71417824074074077</c:v>
                </c:pt>
                <c:pt idx="1794">
                  <c:v>0.71418981481481481</c:v>
                </c:pt>
                <c:pt idx="1795">
                  <c:v>0.71420138888888884</c:v>
                </c:pt>
                <c:pt idx="1796">
                  <c:v>0.71421296296296299</c:v>
                </c:pt>
                <c:pt idx="1797">
                  <c:v>0.71422453703703714</c:v>
                </c:pt>
                <c:pt idx="1798">
                  <c:v>0.71423611111111107</c:v>
                </c:pt>
                <c:pt idx="1799">
                  <c:v>0.71424768518518522</c:v>
                </c:pt>
                <c:pt idx="1800">
                  <c:v>0.71425925925925926</c:v>
                </c:pt>
                <c:pt idx="1801">
                  <c:v>0.7142708333333333</c:v>
                </c:pt>
                <c:pt idx="1802">
                  <c:v>0.71428240740740734</c:v>
                </c:pt>
                <c:pt idx="1803">
                  <c:v>0.71429398148148149</c:v>
                </c:pt>
                <c:pt idx="1804">
                  <c:v>0.71430555555555564</c:v>
                </c:pt>
                <c:pt idx="1805">
                  <c:v>0.71431712962962957</c:v>
                </c:pt>
                <c:pt idx="1806">
                  <c:v>0.71432870370370372</c:v>
                </c:pt>
                <c:pt idx="1807">
                  <c:v>0.71434027777777775</c:v>
                </c:pt>
                <c:pt idx="1808">
                  <c:v>0.7143518518518519</c:v>
                </c:pt>
                <c:pt idx="1809">
                  <c:v>0.71436342592592583</c:v>
                </c:pt>
                <c:pt idx="1810">
                  <c:v>0.71437499999999998</c:v>
                </c:pt>
                <c:pt idx="1811">
                  <c:v>0.71438657407407413</c:v>
                </c:pt>
                <c:pt idx="1812">
                  <c:v>0.71439814814814817</c:v>
                </c:pt>
                <c:pt idx="1813">
                  <c:v>0.71440972222222221</c:v>
                </c:pt>
                <c:pt idx="1814">
                  <c:v>0.71442129629629625</c:v>
                </c:pt>
                <c:pt idx="1815">
                  <c:v>0.7144328703703704</c:v>
                </c:pt>
                <c:pt idx="1816">
                  <c:v>0.71444444444444455</c:v>
                </c:pt>
                <c:pt idx="1817">
                  <c:v>0.71445601851851848</c:v>
                </c:pt>
                <c:pt idx="1818">
                  <c:v>0.71446759259259263</c:v>
                </c:pt>
                <c:pt idx="1819">
                  <c:v>0.71447916666666667</c:v>
                </c:pt>
                <c:pt idx="1820">
                  <c:v>0.7144907407407407</c:v>
                </c:pt>
                <c:pt idx="1821">
                  <c:v>0.71450231481481474</c:v>
                </c:pt>
                <c:pt idx="1822">
                  <c:v>0.71451388888888889</c:v>
                </c:pt>
                <c:pt idx="1823">
                  <c:v>0.71452546296296304</c:v>
                </c:pt>
                <c:pt idx="1824">
                  <c:v>0.71453703703703697</c:v>
                </c:pt>
                <c:pt idx="1825">
                  <c:v>0.71454861111111112</c:v>
                </c:pt>
                <c:pt idx="1826">
                  <c:v>0.71456018518518516</c:v>
                </c:pt>
                <c:pt idx="1827">
                  <c:v>0.71457175925925931</c:v>
                </c:pt>
                <c:pt idx="1828">
                  <c:v>0.71458333333333324</c:v>
                </c:pt>
                <c:pt idx="1829">
                  <c:v>0.71459490740740739</c:v>
                </c:pt>
                <c:pt idx="1830">
                  <c:v>0.71460648148148154</c:v>
                </c:pt>
                <c:pt idx="1831">
                  <c:v>0.71461805555555558</c:v>
                </c:pt>
                <c:pt idx="1832">
                  <c:v>0.71462962962962961</c:v>
                </c:pt>
                <c:pt idx="1833">
                  <c:v>0.71464120370370365</c:v>
                </c:pt>
                <c:pt idx="1834">
                  <c:v>0.7146527777777778</c:v>
                </c:pt>
                <c:pt idx="1835">
                  <c:v>0.71466435185185195</c:v>
                </c:pt>
                <c:pt idx="1836">
                  <c:v>0.71467592592592588</c:v>
                </c:pt>
                <c:pt idx="1837">
                  <c:v>0.71468750000000003</c:v>
                </c:pt>
                <c:pt idx="1838">
                  <c:v>0.71469907407407407</c:v>
                </c:pt>
                <c:pt idx="1839">
                  <c:v>0.71471064814814822</c:v>
                </c:pt>
                <c:pt idx="1840">
                  <c:v>0.71472222222222215</c:v>
                </c:pt>
                <c:pt idx="1841">
                  <c:v>0.7147337962962963</c:v>
                </c:pt>
                <c:pt idx="1842">
                  <c:v>0.71474537037037045</c:v>
                </c:pt>
                <c:pt idx="1843">
                  <c:v>0.71475694444444438</c:v>
                </c:pt>
                <c:pt idx="1844">
                  <c:v>0.71476851851851853</c:v>
                </c:pt>
                <c:pt idx="1845">
                  <c:v>0.71478009259259256</c:v>
                </c:pt>
                <c:pt idx="1846">
                  <c:v>0.71479166666666671</c:v>
                </c:pt>
                <c:pt idx="1847">
                  <c:v>0.71480324074074064</c:v>
                </c:pt>
                <c:pt idx="1848">
                  <c:v>0.71481481481481479</c:v>
                </c:pt>
                <c:pt idx="1849">
                  <c:v>0.71482638888888894</c:v>
                </c:pt>
                <c:pt idx="1850">
                  <c:v>0.71483796296296298</c:v>
                </c:pt>
                <c:pt idx="1851">
                  <c:v>0.71484953703703702</c:v>
                </c:pt>
                <c:pt idx="1852">
                  <c:v>0.71486111111111106</c:v>
                </c:pt>
                <c:pt idx="1853">
                  <c:v>0.71487268518518521</c:v>
                </c:pt>
                <c:pt idx="1854">
                  <c:v>0.71488425925925936</c:v>
                </c:pt>
                <c:pt idx="1855">
                  <c:v>0.71489583333333329</c:v>
                </c:pt>
                <c:pt idx="1856">
                  <c:v>0.71490740740740744</c:v>
                </c:pt>
                <c:pt idx="1857">
                  <c:v>0.71491898148148147</c:v>
                </c:pt>
                <c:pt idx="1858">
                  <c:v>0.71493055555555562</c:v>
                </c:pt>
                <c:pt idx="1859">
                  <c:v>0.71494212962962955</c:v>
                </c:pt>
                <c:pt idx="1860">
                  <c:v>0.7149537037037037</c:v>
                </c:pt>
                <c:pt idx="1861">
                  <c:v>0.71496527777777785</c:v>
                </c:pt>
                <c:pt idx="1862">
                  <c:v>0.71497685185185178</c:v>
                </c:pt>
                <c:pt idx="1863">
                  <c:v>0.71498842592592593</c:v>
                </c:pt>
                <c:pt idx="1864">
                  <c:v>0.71499999999999997</c:v>
                </c:pt>
                <c:pt idx="1865">
                  <c:v>0.71501157407407412</c:v>
                </c:pt>
                <c:pt idx="1866">
                  <c:v>0.71502314814814805</c:v>
                </c:pt>
                <c:pt idx="1867">
                  <c:v>0.7150347222222222</c:v>
                </c:pt>
                <c:pt idx="1868">
                  <c:v>0.71504629629629635</c:v>
                </c:pt>
                <c:pt idx="1869">
                  <c:v>0.71505787037037039</c:v>
                </c:pt>
                <c:pt idx="1870">
                  <c:v>0.71506944444444442</c:v>
                </c:pt>
                <c:pt idx="1871">
                  <c:v>0.71508101851851846</c:v>
                </c:pt>
                <c:pt idx="1872">
                  <c:v>0.71509259259259261</c:v>
                </c:pt>
                <c:pt idx="1873">
                  <c:v>0.71510416666666676</c:v>
                </c:pt>
                <c:pt idx="1874">
                  <c:v>0.71511574074074069</c:v>
                </c:pt>
                <c:pt idx="1875">
                  <c:v>0.71512731481481484</c:v>
                </c:pt>
                <c:pt idx="1876">
                  <c:v>0.71513888888888888</c:v>
                </c:pt>
                <c:pt idx="1877">
                  <c:v>0.71515046296296303</c:v>
                </c:pt>
                <c:pt idx="1878">
                  <c:v>0.71516203703703696</c:v>
                </c:pt>
                <c:pt idx="1879">
                  <c:v>0.71517361111111111</c:v>
                </c:pt>
                <c:pt idx="1880">
                  <c:v>0.71518518518518526</c:v>
                </c:pt>
                <c:pt idx="1881">
                  <c:v>0.7151967592592593</c:v>
                </c:pt>
                <c:pt idx="1882">
                  <c:v>0.71520833333333333</c:v>
                </c:pt>
                <c:pt idx="1883">
                  <c:v>0.71521990740740737</c:v>
                </c:pt>
                <c:pt idx="1884">
                  <c:v>0.71523148148148152</c:v>
                </c:pt>
                <c:pt idx="1885">
                  <c:v>0.71524305555555545</c:v>
                </c:pt>
                <c:pt idx="1886">
                  <c:v>0.7152546296296296</c:v>
                </c:pt>
                <c:pt idx="1887">
                  <c:v>0.71526620370370375</c:v>
                </c:pt>
                <c:pt idx="1888">
                  <c:v>0.71527777777777779</c:v>
                </c:pt>
                <c:pt idx="1889">
                  <c:v>0.71528935185185183</c:v>
                </c:pt>
                <c:pt idx="1890">
                  <c:v>0.71530092592592587</c:v>
                </c:pt>
                <c:pt idx="1891">
                  <c:v>0.71531250000000002</c:v>
                </c:pt>
                <c:pt idx="1892">
                  <c:v>0.71532407407407417</c:v>
                </c:pt>
                <c:pt idx="1893">
                  <c:v>0.7153356481481481</c:v>
                </c:pt>
                <c:pt idx="1894">
                  <c:v>0.71534722222222225</c:v>
                </c:pt>
                <c:pt idx="1895">
                  <c:v>0.71535879629629628</c:v>
                </c:pt>
                <c:pt idx="1896">
                  <c:v>0.71537037037037043</c:v>
                </c:pt>
                <c:pt idx="1897">
                  <c:v>0.71538194444444436</c:v>
                </c:pt>
                <c:pt idx="1898">
                  <c:v>0.71539351851851851</c:v>
                </c:pt>
                <c:pt idx="1899">
                  <c:v>0.71540509259259266</c:v>
                </c:pt>
                <c:pt idx="1900">
                  <c:v>0.7154166666666667</c:v>
                </c:pt>
                <c:pt idx="1901">
                  <c:v>0.71542824074074074</c:v>
                </c:pt>
                <c:pt idx="1902">
                  <c:v>0.71543981481481478</c:v>
                </c:pt>
                <c:pt idx="1903">
                  <c:v>0.71545138888888893</c:v>
                </c:pt>
                <c:pt idx="1904">
                  <c:v>0.71546296296296286</c:v>
                </c:pt>
                <c:pt idx="1905">
                  <c:v>0.71547453703703701</c:v>
                </c:pt>
                <c:pt idx="1906">
                  <c:v>0.71548611111111116</c:v>
                </c:pt>
                <c:pt idx="1907">
                  <c:v>0.71549768518518519</c:v>
                </c:pt>
                <c:pt idx="1908">
                  <c:v>0.71550925925925923</c:v>
                </c:pt>
                <c:pt idx="1909">
                  <c:v>0.71552083333333327</c:v>
                </c:pt>
                <c:pt idx="1910">
                  <c:v>0.71553240740740742</c:v>
                </c:pt>
                <c:pt idx="1911">
                  <c:v>0.71554398148148157</c:v>
                </c:pt>
                <c:pt idx="1912">
                  <c:v>0.7155555555555555</c:v>
                </c:pt>
                <c:pt idx="1913">
                  <c:v>0.71556712962962965</c:v>
                </c:pt>
                <c:pt idx="1914">
                  <c:v>0.71557870370370369</c:v>
                </c:pt>
                <c:pt idx="1915">
                  <c:v>0.71559027777777784</c:v>
                </c:pt>
                <c:pt idx="1916">
                  <c:v>0.71560185185185177</c:v>
                </c:pt>
                <c:pt idx="1917">
                  <c:v>0.71561342592592592</c:v>
                </c:pt>
                <c:pt idx="1918">
                  <c:v>0.71562500000000007</c:v>
                </c:pt>
                <c:pt idx="1919">
                  <c:v>0.71563657407407411</c:v>
                </c:pt>
                <c:pt idx="1920">
                  <c:v>0.71564814814814814</c:v>
                </c:pt>
                <c:pt idx="1921">
                  <c:v>0.71565972222222218</c:v>
                </c:pt>
                <c:pt idx="1922">
                  <c:v>0.71567129629629633</c:v>
                </c:pt>
                <c:pt idx="1923">
                  <c:v>0.71568287037037026</c:v>
                </c:pt>
                <c:pt idx="1924">
                  <c:v>0.71569444444444441</c:v>
                </c:pt>
                <c:pt idx="1925">
                  <c:v>0.71570601851851856</c:v>
                </c:pt>
                <c:pt idx="1926">
                  <c:v>0.7157175925925926</c:v>
                </c:pt>
                <c:pt idx="1927">
                  <c:v>0.71572916666666664</c:v>
                </c:pt>
                <c:pt idx="1928">
                  <c:v>0.71574074074074068</c:v>
                </c:pt>
                <c:pt idx="1929">
                  <c:v>0.71575231481481483</c:v>
                </c:pt>
                <c:pt idx="1930">
                  <c:v>0.71576388888888898</c:v>
                </c:pt>
                <c:pt idx="1931">
                  <c:v>0.71577546296296291</c:v>
                </c:pt>
                <c:pt idx="1932">
                  <c:v>0.71578703703703705</c:v>
                </c:pt>
                <c:pt idx="1933">
                  <c:v>0.71579861111111109</c:v>
                </c:pt>
                <c:pt idx="1934">
                  <c:v>0.71581018518518524</c:v>
                </c:pt>
                <c:pt idx="1935">
                  <c:v>0.71582175925925917</c:v>
                </c:pt>
                <c:pt idx="1936">
                  <c:v>0.71583333333333332</c:v>
                </c:pt>
                <c:pt idx="1937">
                  <c:v>0.71584490740740747</c:v>
                </c:pt>
                <c:pt idx="1938">
                  <c:v>0.71585648148148151</c:v>
                </c:pt>
                <c:pt idx="1939">
                  <c:v>0.71586805555555555</c:v>
                </c:pt>
                <c:pt idx="1940">
                  <c:v>0.71587962962962959</c:v>
                </c:pt>
                <c:pt idx="1941">
                  <c:v>0.71589120370370374</c:v>
                </c:pt>
                <c:pt idx="1942">
                  <c:v>0.71590277777777789</c:v>
                </c:pt>
                <c:pt idx="1943">
                  <c:v>0.71591435185185182</c:v>
                </c:pt>
                <c:pt idx="1944">
                  <c:v>0.71592592592592597</c:v>
                </c:pt>
                <c:pt idx="1945">
                  <c:v>0.7159375</c:v>
                </c:pt>
                <c:pt idx="1946">
                  <c:v>0.71594907407407404</c:v>
                </c:pt>
                <c:pt idx="1947">
                  <c:v>0.71596064814814808</c:v>
                </c:pt>
                <c:pt idx="1948">
                  <c:v>0.71597222222222223</c:v>
                </c:pt>
                <c:pt idx="1949">
                  <c:v>0.71598379629629638</c:v>
                </c:pt>
                <c:pt idx="1950">
                  <c:v>0.71599537037037031</c:v>
                </c:pt>
                <c:pt idx="1951">
                  <c:v>0.71600694444444446</c:v>
                </c:pt>
                <c:pt idx="1952">
                  <c:v>0.7160185185185185</c:v>
                </c:pt>
                <c:pt idx="1953">
                  <c:v>0.71603009259259265</c:v>
                </c:pt>
                <c:pt idx="1954">
                  <c:v>0.71604166666666658</c:v>
                </c:pt>
                <c:pt idx="1955">
                  <c:v>0.71605324074074073</c:v>
                </c:pt>
                <c:pt idx="1956">
                  <c:v>0.71606481481481488</c:v>
                </c:pt>
                <c:pt idx="1957">
                  <c:v>0.71607638888888892</c:v>
                </c:pt>
                <c:pt idx="1958">
                  <c:v>0.71608796296296295</c:v>
                </c:pt>
                <c:pt idx="1959">
                  <c:v>0.71609953703703699</c:v>
                </c:pt>
                <c:pt idx="1960">
                  <c:v>0.71611111111111114</c:v>
                </c:pt>
                <c:pt idx="1961">
                  <c:v>0.71612268518518529</c:v>
                </c:pt>
                <c:pt idx="1962">
                  <c:v>0.71613425925925922</c:v>
                </c:pt>
                <c:pt idx="1963">
                  <c:v>0.71614583333333337</c:v>
                </c:pt>
                <c:pt idx="1964">
                  <c:v>0.71615740740740741</c:v>
                </c:pt>
                <c:pt idx="1965">
                  <c:v>0.71616898148148145</c:v>
                </c:pt>
                <c:pt idx="1966">
                  <c:v>0.71618055555555549</c:v>
                </c:pt>
                <c:pt idx="1967">
                  <c:v>0.71619212962962964</c:v>
                </c:pt>
                <c:pt idx="1968">
                  <c:v>0.71620370370370379</c:v>
                </c:pt>
                <c:pt idx="1969">
                  <c:v>0.71621527777777771</c:v>
                </c:pt>
                <c:pt idx="1970">
                  <c:v>0.71622685185185186</c:v>
                </c:pt>
                <c:pt idx="1971">
                  <c:v>0.7162384259259259</c:v>
                </c:pt>
                <c:pt idx="1972">
                  <c:v>0.71625000000000005</c:v>
                </c:pt>
                <c:pt idx="1973">
                  <c:v>0.71626157407407398</c:v>
                </c:pt>
                <c:pt idx="1974">
                  <c:v>0.71627314814814813</c:v>
                </c:pt>
                <c:pt idx="1975">
                  <c:v>0.71628472222222228</c:v>
                </c:pt>
                <c:pt idx="1976">
                  <c:v>0.71629629629629632</c:v>
                </c:pt>
                <c:pt idx="1977">
                  <c:v>0.71630787037037036</c:v>
                </c:pt>
                <c:pt idx="1978">
                  <c:v>0.7163194444444444</c:v>
                </c:pt>
                <c:pt idx="1979">
                  <c:v>0.71633101851851855</c:v>
                </c:pt>
                <c:pt idx="1980">
                  <c:v>0.7163425925925927</c:v>
                </c:pt>
                <c:pt idx="1981">
                  <c:v>0.71635416666666663</c:v>
                </c:pt>
                <c:pt idx="1982">
                  <c:v>0.71636574074074078</c:v>
                </c:pt>
                <c:pt idx="1983">
                  <c:v>0.71637731481481481</c:v>
                </c:pt>
                <c:pt idx="1984">
                  <c:v>0.71638888888888885</c:v>
                </c:pt>
                <c:pt idx="1985">
                  <c:v>0.71640046296296289</c:v>
                </c:pt>
                <c:pt idx="1986">
                  <c:v>0.71641203703703704</c:v>
                </c:pt>
                <c:pt idx="1987">
                  <c:v>0.71642361111111119</c:v>
                </c:pt>
                <c:pt idx="1988">
                  <c:v>0.71643518518518512</c:v>
                </c:pt>
                <c:pt idx="1989">
                  <c:v>0.71644675925925927</c:v>
                </c:pt>
                <c:pt idx="1990">
                  <c:v>0.71645833333333331</c:v>
                </c:pt>
                <c:pt idx="1991">
                  <c:v>0.71646990740740746</c:v>
                </c:pt>
                <c:pt idx="1992">
                  <c:v>0.71648148148148139</c:v>
                </c:pt>
                <c:pt idx="1993">
                  <c:v>0.71649305555555554</c:v>
                </c:pt>
                <c:pt idx="1994">
                  <c:v>0.71650462962962969</c:v>
                </c:pt>
                <c:pt idx="1995">
                  <c:v>0.71651620370370372</c:v>
                </c:pt>
                <c:pt idx="1996">
                  <c:v>0.71652777777777776</c:v>
                </c:pt>
                <c:pt idx="1997">
                  <c:v>0.7165393518518518</c:v>
                </c:pt>
                <c:pt idx="1998">
                  <c:v>0.71655092592592595</c:v>
                </c:pt>
                <c:pt idx="1999">
                  <c:v>0.7165625000000001</c:v>
                </c:pt>
                <c:pt idx="2000">
                  <c:v>0.71657407407407403</c:v>
                </c:pt>
                <c:pt idx="2001">
                  <c:v>0.71658564814814818</c:v>
                </c:pt>
                <c:pt idx="2002">
                  <c:v>0.71659722222222222</c:v>
                </c:pt>
                <c:pt idx="2003">
                  <c:v>0.71660879629629637</c:v>
                </c:pt>
                <c:pt idx="2004">
                  <c:v>0.7166203703703703</c:v>
                </c:pt>
                <c:pt idx="2005">
                  <c:v>0.71663194444444445</c:v>
                </c:pt>
                <c:pt idx="2006">
                  <c:v>0.7166435185185186</c:v>
                </c:pt>
                <c:pt idx="2007">
                  <c:v>0.71665509259259252</c:v>
                </c:pt>
                <c:pt idx="2008">
                  <c:v>0.71666666666666667</c:v>
                </c:pt>
                <c:pt idx="2009">
                  <c:v>0.71667824074074071</c:v>
                </c:pt>
                <c:pt idx="2010">
                  <c:v>0.71668981481481486</c:v>
                </c:pt>
                <c:pt idx="2011">
                  <c:v>0.71670138888888879</c:v>
                </c:pt>
                <c:pt idx="2012">
                  <c:v>0.71671296296296294</c:v>
                </c:pt>
                <c:pt idx="2013">
                  <c:v>0.71672453703703709</c:v>
                </c:pt>
                <c:pt idx="2014">
                  <c:v>0.71673611111111113</c:v>
                </c:pt>
                <c:pt idx="2015">
                  <c:v>0.71674768518518517</c:v>
                </c:pt>
                <c:pt idx="2016">
                  <c:v>0.71675925925925921</c:v>
                </c:pt>
                <c:pt idx="2017">
                  <c:v>0.71677083333333336</c:v>
                </c:pt>
                <c:pt idx="2018">
                  <c:v>0.71678240740740751</c:v>
                </c:pt>
                <c:pt idx="2019">
                  <c:v>0.71679398148148143</c:v>
                </c:pt>
                <c:pt idx="2020">
                  <c:v>0.71680555555555558</c:v>
                </c:pt>
                <c:pt idx="2021">
                  <c:v>0.71681712962962962</c:v>
                </c:pt>
                <c:pt idx="2022">
                  <c:v>0.71682870370370377</c:v>
                </c:pt>
                <c:pt idx="2023">
                  <c:v>0.7168402777777777</c:v>
                </c:pt>
                <c:pt idx="2024">
                  <c:v>0.71685185185185185</c:v>
                </c:pt>
                <c:pt idx="2025">
                  <c:v>0.716863425925926</c:v>
                </c:pt>
                <c:pt idx="2026">
                  <c:v>0.71687499999999993</c:v>
                </c:pt>
                <c:pt idx="2027">
                  <c:v>0.71688657407407408</c:v>
                </c:pt>
                <c:pt idx="2028">
                  <c:v>0.71689814814814812</c:v>
                </c:pt>
                <c:pt idx="2029">
                  <c:v>0.71690972222222227</c:v>
                </c:pt>
                <c:pt idx="2030">
                  <c:v>0.7169212962962962</c:v>
                </c:pt>
                <c:pt idx="2031">
                  <c:v>0.71693287037037035</c:v>
                </c:pt>
                <c:pt idx="2032">
                  <c:v>0.7169444444444445</c:v>
                </c:pt>
                <c:pt idx="2033">
                  <c:v>0.71695601851851853</c:v>
                </c:pt>
                <c:pt idx="2034">
                  <c:v>0.71696759259259257</c:v>
                </c:pt>
                <c:pt idx="2035">
                  <c:v>0.71697916666666661</c:v>
                </c:pt>
                <c:pt idx="2036">
                  <c:v>0.71699074074074076</c:v>
                </c:pt>
                <c:pt idx="2037">
                  <c:v>0.71700231481481491</c:v>
                </c:pt>
                <c:pt idx="2038">
                  <c:v>0.71701388888888884</c:v>
                </c:pt>
                <c:pt idx="2039">
                  <c:v>0.71702546296296299</c:v>
                </c:pt>
                <c:pt idx="2040">
                  <c:v>0.71703703703703703</c:v>
                </c:pt>
                <c:pt idx="2041">
                  <c:v>0.71704861111111118</c:v>
                </c:pt>
                <c:pt idx="2042">
                  <c:v>0.71706018518518511</c:v>
                </c:pt>
                <c:pt idx="2043">
                  <c:v>0.71707175925925926</c:v>
                </c:pt>
                <c:pt idx="2044">
                  <c:v>0.71708333333333341</c:v>
                </c:pt>
                <c:pt idx="2045">
                  <c:v>0.71709490740740733</c:v>
                </c:pt>
                <c:pt idx="2046">
                  <c:v>0.71710648148148148</c:v>
                </c:pt>
                <c:pt idx="2047">
                  <c:v>0.71711805555555552</c:v>
                </c:pt>
                <c:pt idx="2048">
                  <c:v>0.71712962962962967</c:v>
                </c:pt>
                <c:pt idx="2049">
                  <c:v>0.7171412037037036</c:v>
                </c:pt>
                <c:pt idx="2050">
                  <c:v>0.71715277777777775</c:v>
                </c:pt>
                <c:pt idx="2051">
                  <c:v>0.7171643518518519</c:v>
                </c:pt>
                <c:pt idx="2052">
                  <c:v>0.71717592592592594</c:v>
                </c:pt>
                <c:pt idx="2053">
                  <c:v>0.71718749999999998</c:v>
                </c:pt>
                <c:pt idx="2054">
                  <c:v>0.71719907407407402</c:v>
                </c:pt>
                <c:pt idx="2055">
                  <c:v>0.71721064814814817</c:v>
                </c:pt>
                <c:pt idx="2056">
                  <c:v>0.71722222222222232</c:v>
                </c:pt>
                <c:pt idx="2057">
                  <c:v>0.71723379629629624</c:v>
                </c:pt>
                <c:pt idx="2058">
                  <c:v>0.71724537037037039</c:v>
                </c:pt>
                <c:pt idx="2059">
                  <c:v>0.71725694444444443</c:v>
                </c:pt>
                <c:pt idx="2060">
                  <c:v>0.71726851851851858</c:v>
                </c:pt>
                <c:pt idx="2061">
                  <c:v>0.71728009259259251</c:v>
                </c:pt>
                <c:pt idx="2062">
                  <c:v>0.71729166666666666</c:v>
                </c:pt>
                <c:pt idx="2063">
                  <c:v>0.71730324074074081</c:v>
                </c:pt>
                <c:pt idx="2064">
                  <c:v>0.71731481481481485</c:v>
                </c:pt>
                <c:pt idx="2065">
                  <c:v>0.71732638888888889</c:v>
                </c:pt>
                <c:pt idx="2066">
                  <c:v>0.71733796296296293</c:v>
                </c:pt>
                <c:pt idx="2067">
                  <c:v>0.71734953703703708</c:v>
                </c:pt>
                <c:pt idx="2068">
                  <c:v>0.71736111111111101</c:v>
                </c:pt>
                <c:pt idx="2069">
                  <c:v>0.71737268518518515</c:v>
                </c:pt>
                <c:pt idx="2070">
                  <c:v>0.7173842592592593</c:v>
                </c:pt>
                <c:pt idx="2071">
                  <c:v>0.71739583333333334</c:v>
                </c:pt>
                <c:pt idx="2072">
                  <c:v>0.71740740740740738</c:v>
                </c:pt>
                <c:pt idx="2073">
                  <c:v>0.71741898148148142</c:v>
                </c:pt>
                <c:pt idx="2074">
                  <c:v>0.71743055555555557</c:v>
                </c:pt>
                <c:pt idx="2075">
                  <c:v>0.71744212962962972</c:v>
                </c:pt>
                <c:pt idx="2076">
                  <c:v>0.71745370370370365</c:v>
                </c:pt>
                <c:pt idx="2077">
                  <c:v>0.7174652777777778</c:v>
                </c:pt>
                <c:pt idx="2078">
                  <c:v>0.71747685185185184</c:v>
                </c:pt>
                <c:pt idx="2079">
                  <c:v>0.71748842592592599</c:v>
                </c:pt>
                <c:pt idx="2080">
                  <c:v>0.71749999999999992</c:v>
                </c:pt>
                <c:pt idx="2081">
                  <c:v>0.71751157407407407</c:v>
                </c:pt>
                <c:pt idx="2082">
                  <c:v>0.71752314814814822</c:v>
                </c:pt>
                <c:pt idx="2083">
                  <c:v>0.71753472222222225</c:v>
                </c:pt>
                <c:pt idx="2084">
                  <c:v>0.71754629629629629</c:v>
                </c:pt>
                <c:pt idx="2085">
                  <c:v>0.71755787037037033</c:v>
                </c:pt>
                <c:pt idx="2086">
                  <c:v>0.71756944444444448</c:v>
                </c:pt>
                <c:pt idx="2087">
                  <c:v>0.71758101851851841</c:v>
                </c:pt>
                <c:pt idx="2088">
                  <c:v>0.71759259259259256</c:v>
                </c:pt>
                <c:pt idx="2089">
                  <c:v>0.71760416666666671</c:v>
                </c:pt>
                <c:pt idx="2090">
                  <c:v>0.71761574074074075</c:v>
                </c:pt>
                <c:pt idx="2091">
                  <c:v>0.71762731481481479</c:v>
                </c:pt>
                <c:pt idx="2092">
                  <c:v>0.71763888888888883</c:v>
                </c:pt>
                <c:pt idx="2093">
                  <c:v>0.71765046296296298</c:v>
                </c:pt>
                <c:pt idx="2094">
                  <c:v>0.71766203703703713</c:v>
                </c:pt>
                <c:pt idx="2095">
                  <c:v>0.71767361111111105</c:v>
                </c:pt>
                <c:pt idx="2096">
                  <c:v>0.7176851851851852</c:v>
                </c:pt>
                <c:pt idx="2097">
                  <c:v>0.71769675925925924</c:v>
                </c:pt>
                <c:pt idx="2098">
                  <c:v>0.71770833333333339</c:v>
                </c:pt>
                <c:pt idx="2099">
                  <c:v>0.71771990740740732</c:v>
                </c:pt>
                <c:pt idx="2100">
                  <c:v>0.71773148148148147</c:v>
                </c:pt>
                <c:pt idx="2101">
                  <c:v>0.71774305555555562</c:v>
                </c:pt>
                <c:pt idx="2102">
                  <c:v>0.71775462962962966</c:v>
                </c:pt>
                <c:pt idx="2103">
                  <c:v>0.7177662037037037</c:v>
                </c:pt>
                <c:pt idx="2104">
                  <c:v>0.71777777777777774</c:v>
                </c:pt>
                <c:pt idx="2105">
                  <c:v>0.71778935185185189</c:v>
                </c:pt>
                <c:pt idx="2106">
                  <c:v>0.71780092592592604</c:v>
                </c:pt>
                <c:pt idx="2107">
                  <c:v>0.71781249999999996</c:v>
                </c:pt>
                <c:pt idx="2108">
                  <c:v>0.71782407407407411</c:v>
                </c:pt>
                <c:pt idx="2109">
                  <c:v>0.71783564814814815</c:v>
                </c:pt>
                <c:pt idx="2110">
                  <c:v>0.71784722222222219</c:v>
                </c:pt>
                <c:pt idx="2111">
                  <c:v>0.71785879629629623</c:v>
                </c:pt>
                <c:pt idx="2112">
                  <c:v>0.71787037037037038</c:v>
                </c:pt>
                <c:pt idx="2113">
                  <c:v>0.71788194444444453</c:v>
                </c:pt>
                <c:pt idx="2114">
                  <c:v>0.71789351851851846</c:v>
                </c:pt>
                <c:pt idx="2115">
                  <c:v>0.71790509259259261</c:v>
                </c:pt>
                <c:pt idx="2116">
                  <c:v>0.71791666666666665</c:v>
                </c:pt>
                <c:pt idx="2117">
                  <c:v>0.7179282407407408</c:v>
                </c:pt>
                <c:pt idx="2118">
                  <c:v>0.71793981481481473</c:v>
                </c:pt>
                <c:pt idx="2119">
                  <c:v>0.71795138888888888</c:v>
                </c:pt>
                <c:pt idx="2120">
                  <c:v>0.71796296296296302</c:v>
                </c:pt>
                <c:pt idx="2121">
                  <c:v>0.71797453703703706</c:v>
                </c:pt>
                <c:pt idx="2122">
                  <c:v>0.7179861111111111</c:v>
                </c:pt>
                <c:pt idx="2123">
                  <c:v>0.71799768518518514</c:v>
                </c:pt>
                <c:pt idx="2124">
                  <c:v>0.71800925925925929</c:v>
                </c:pt>
                <c:pt idx="2125">
                  <c:v>0.71802083333333344</c:v>
                </c:pt>
                <c:pt idx="2126">
                  <c:v>0.71803240740740737</c:v>
                </c:pt>
                <c:pt idx="2127">
                  <c:v>0.71804398148148152</c:v>
                </c:pt>
                <c:pt idx="2128">
                  <c:v>0.71805555555555556</c:v>
                </c:pt>
                <c:pt idx="2129">
                  <c:v>0.7180671296296296</c:v>
                </c:pt>
                <c:pt idx="2130">
                  <c:v>0.71807870370370364</c:v>
                </c:pt>
                <c:pt idx="2131">
                  <c:v>0.71809027777777779</c:v>
                </c:pt>
                <c:pt idx="2132">
                  <c:v>0.71810185185185194</c:v>
                </c:pt>
                <c:pt idx="2133">
                  <c:v>0.71811342592592586</c:v>
                </c:pt>
                <c:pt idx="2134">
                  <c:v>0.71812500000000001</c:v>
                </c:pt>
                <c:pt idx="2135">
                  <c:v>0.71813657407407405</c:v>
                </c:pt>
                <c:pt idx="2136">
                  <c:v>0.7181481481481482</c:v>
                </c:pt>
                <c:pt idx="2137">
                  <c:v>0.71815972222222213</c:v>
                </c:pt>
                <c:pt idx="2138">
                  <c:v>0.71817129629629628</c:v>
                </c:pt>
                <c:pt idx="2139">
                  <c:v>0.71818287037037043</c:v>
                </c:pt>
                <c:pt idx="2140">
                  <c:v>0.71819444444444447</c:v>
                </c:pt>
                <c:pt idx="2141">
                  <c:v>0.71820601851851851</c:v>
                </c:pt>
                <c:pt idx="2142">
                  <c:v>0.71821759259259255</c:v>
                </c:pt>
                <c:pt idx="2143">
                  <c:v>0.7182291666666667</c:v>
                </c:pt>
                <c:pt idx="2144">
                  <c:v>0.71824074074074085</c:v>
                </c:pt>
                <c:pt idx="2145">
                  <c:v>0.71825231481481477</c:v>
                </c:pt>
                <c:pt idx="2146">
                  <c:v>0.71826388888888892</c:v>
                </c:pt>
                <c:pt idx="2147">
                  <c:v>0.71827546296296296</c:v>
                </c:pt>
                <c:pt idx="2148">
                  <c:v>0.718287037037037</c:v>
                </c:pt>
                <c:pt idx="2149">
                  <c:v>0.71829861111111104</c:v>
                </c:pt>
                <c:pt idx="2150">
                  <c:v>0.71831018518518519</c:v>
                </c:pt>
                <c:pt idx="2151">
                  <c:v>0.71832175925925934</c:v>
                </c:pt>
                <c:pt idx="2152">
                  <c:v>0.71833333333333327</c:v>
                </c:pt>
                <c:pt idx="2153">
                  <c:v>0.71834490740740742</c:v>
                </c:pt>
                <c:pt idx="2154">
                  <c:v>0.71835648148148146</c:v>
                </c:pt>
                <c:pt idx="2155">
                  <c:v>0.71836805555555561</c:v>
                </c:pt>
                <c:pt idx="2156">
                  <c:v>0.71837962962962953</c:v>
                </c:pt>
                <c:pt idx="2157">
                  <c:v>0.71839120370370368</c:v>
                </c:pt>
                <c:pt idx="2158">
                  <c:v>0.71840277777777783</c:v>
                </c:pt>
                <c:pt idx="2159">
                  <c:v>0.71841435185185187</c:v>
                </c:pt>
                <c:pt idx="2160">
                  <c:v>0.71842592592592591</c:v>
                </c:pt>
                <c:pt idx="2161">
                  <c:v>0.71843749999999995</c:v>
                </c:pt>
                <c:pt idx="2162">
                  <c:v>0.7184490740740741</c:v>
                </c:pt>
                <c:pt idx="2163">
                  <c:v>0.71846064814814825</c:v>
                </c:pt>
                <c:pt idx="2164">
                  <c:v>0.71847222222222218</c:v>
                </c:pt>
                <c:pt idx="2165">
                  <c:v>0.71848379629629633</c:v>
                </c:pt>
                <c:pt idx="2166">
                  <c:v>0.71849537037037037</c:v>
                </c:pt>
                <c:pt idx="2167">
                  <c:v>0.71850694444444452</c:v>
                </c:pt>
                <c:pt idx="2168">
                  <c:v>0.71851851851851845</c:v>
                </c:pt>
                <c:pt idx="2169">
                  <c:v>0.7185300925925926</c:v>
                </c:pt>
                <c:pt idx="2170">
                  <c:v>0.71854166666666675</c:v>
                </c:pt>
                <c:pt idx="2171">
                  <c:v>0.71855324074074067</c:v>
                </c:pt>
                <c:pt idx="2172">
                  <c:v>0.71856481481481482</c:v>
                </c:pt>
                <c:pt idx="2173">
                  <c:v>0.71857638888888886</c:v>
                </c:pt>
                <c:pt idx="2174">
                  <c:v>0.71858796296296301</c:v>
                </c:pt>
                <c:pt idx="2175">
                  <c:v>0.71859953703703694</c:v>
                </c:pt>
                <c:pt idx="2176">
                  <c:v>0.71861111111111109</c:v>
                </c:pt>
                <c:pt idx="2177">
                  <c:v>0.71862268518518524</c:v>
                </c:pt>
                <c:pt idx="2178">
                  <c:v>0.71863425925925928</c:v>
                </c:pt>
                <c:pt idx="2179">
                  <c:v>0.71864583333333332</c:v>
                </c:pt>
                <c:pt idx="2180">
                  <c:v>0.71865740740740736</c:v>
                </c:pt>
                <c:pt idx="2181">
                  <c:v>0.71866898148148151</c:v>
                </c:pt>
                <c:pt idx="2182">
                  <c:v>0.71868055555555566</c:v>
                </c:pt>
                <c:pt idx="2183">
                  <c:v>0.71869212962962958</c:v>
                </c:pt>
                <c:pt idx="2184">
                  <c:v>0.71870370370370373</c:v>
                </c:pt>
                <c:pt idx="2185">
                  <c:v>0.71871527777777777</c:v>
                </c:pt>
                <c:pt idx="2186">
                  <c:v>0.71872685185185192</c:v>
                </c:pt>
                <c:pt idx="2187">
                  <c:v>0.71873842592592585</c:v>
                </c:pt>
                <c:pt idx="2188">
                  <c:v>0.71875</c:v>
                </c:pt>
                <c:pt idx="2189">
                  <c:v>0.71876157407407415</c:v>
                </c:pt>
                <c:pt idx="2190">
                  <c:v>0.71877314814814808</c:v>
                </c:pt>
                <c:pt idx="2191">
                  <c:v>0.71878472222222223</c:v>
                </c:pt>
                <c:pt idx="2192">
                  <c:v>0.71879629629629627</c:v>
                </c:pt>
                <c:pt idx="2193">
                  <c:v>0.71880787037037042</c:v>
                </c:pt>
                <c:pt idx="2194">
                  <c:v>0.71881944444444434</c:v>
                </c:pt>
                <c:pt idx="2195">
                  <c:v>0.71883101851851849</c:v>
                </c:pt>
                <c:pt idx="2196">
                  <c:v>0.71884259259259264</c:v>
                </c:pt>
                <c:pt idx="2197">
                  <c:v>0.71885416666666668</c:v>
                </c:pt>
                <c:pt idx="2198">
                  <c:v>0.71886574074074072</c:v>
                </c:pt>
                <c:pt idx="2199">
                  <c:v>0.71887731481481476</c:v>
                </c:pt>
                <c:pt idx="2200">
                  <c:v>0.71888888888888891</c:v>
                </c:pt>
                <c:pt idx="2201">
                  <c:v>0.71890046296296306</c:v>
                </c:pt>
                <c:pt idx="2202">
                  <c:v>0.71891203703703699</c:v>
                </c:pt>
                <c:pt idx="2203">
                  <c:v>0.71892361111111114</c:v>
                </c:pt>
                <c:pt idx="2204">
                  <c:v>0.71893518518518518</c:v>
                </c:pt>
                <c:pt idx="2205">
                  <c:v>0.71894675925925933</c:v>
                </c:pt>
                <c:pt idx="2206">
                  <c:v>0.71895833333333325</c:v>
                </c:pt>
                <c:pt idx="2207">
                  <c:v>0.7189699074074074</c:v>
                </c:pt>
                <c:pt idx="2208">
                  <c:v>0.71898148148148155</c:v>
                </c:pt>
                <c:pt idx="2209">
                  <c:v>0.71899305555555548</c:v>
                </c:pt>
                <c:pt idx="2210">
                  <c:v>0.71900462962962963</c:v>
                </c:pt>
                <c:pt idx="2211">
                  <c:v>0.71901620370370367</c:v>
                </c:pt>
                <c:pt idx="2212">
                  <c:v>0.71902777777777782</c:v>
                </c:pt>
                <c:pt idx="2213">
                  <c:v>0.71903935185185175</c:v>
                </c:pt>
                <c:pt idx="2214">
                  <c:v>0.7190509259259259</c:v>
                </c:pt>
                <c:pt idx="2215">
                  <c:v>0.71906250000000005</c:v>
                </c:pt>
                <c:pt idx="2216">
                  <c:v>0.71907407407407409</c:v>
                </c:pt>
                <c:pt idx="2217">
                  <c:v>0.71908564814814813</c:v>
                </c:pt>
                <c:pt idx="2218">
                  <c:v>0.71909722222222217</c:v>
                </c:pt>
                <c:pt idx="2219">
                  <c:v>0.71910879629629632</c:v>
                </c:pt>
                <c:pt idx="2220">
                  <c:v>0.71912037037037047</c:v>
                </c:pt>
                <c:pt idx="2221">
                  <c:v>0.71913194444444439</c:v>
                </c:pt>
                <c:pt idx="2222">
                  <c:v>0.71914351851851854</c:v>
                </c:pt>
                <c:pt idx="2223">
                  <c:v>0.71915509259259258</c:v>
                </c:pt>
                <c:pt idx="2224">
                  <c:v>0.71916666666666673</c:v>
                </c:pt>
                <c:pt idx="2225">
                  <c:v>0.71917824074074066</c:v>
                </c:pt>
                <c:pt idx="2226">
                  <c:v>0.71918981481481481</c:v>
                </c:pt>
                <c:pt idx="2227">
                  <c:v>0.71920138888888896</c:v>
                </c:pt>
                <c:pt idx="2228">
                  <c:v>0.719212962962963</c:v>
                </c:pt>
                <c:pt idx="2229">
                  <c:v>0.71922453703703704</c:v>
                </c:pt>
                <c:pt idx="2230">
                  <c:v>0.71923611111111108</c:v>
                </c:pt>
                <c:pt idx="2231">
                  <c:v>0.71924768518518523</c:v>
                </c:pt>
                <c:pt idx="2232">
                  <c:v>0.71925925925925915</c:v>
                </c:pt>
                <c:pt idx="2233">
                  <c:v>0.7192708333333333</c:v>
                </c:pt>
                <c:pt idx="2234">
                  <c:v>0.71928240740740745</c:v>
                </c:pt>
                <c:pt idx="2235">
                  <c:v>0.71929398148148149</c:v>
                </c:pt>
                <c:pt idx="2236">
                  <c:v>0.71930555555555553</c:v>
                </c:pt>
                <c:pt idx="2237">
                  <c:v>0.71931712962962957</c:v>
                </c:pt>
                <c:pt idx="2238">
                  <c:v>0.71932870370370372</c:v>
                </c:pt>
                <c:pt idx="2239">
                  <c:v>0.71934027777777787</c:v>
                </c:pt>
                <c:pt idx="2240">
                  <c:v>0.7193518518518518</c:v>
                </c:pt>
                <c:pt idx="2241">
                  <c:v>0.71936342592592595</c:v>
                </c:pt>
                <c:pt idx="2242">
                  <c:v>0.71937499999999999</c:v>
                </c:pt>
                <c:pt idx="2243">
                  <c:v>0.71938657407407414</c:v>
                </c:pt>
                <c:pt idx="2244">
                  <c:v>0.71939814814814806</c:v>
                </c:pt>
                <c:pt idx="2245">
                  <c:v>0.71940972222222221</c:v>
                </c:pt>
                <c:pt idx="2246">
                  <c:v>0.71942129629629636</c:v>
                </c:pt>
                <c:pt idx="2247">
                  <c:v>0.7194328703703704</c:v>
                </c:pt>
                <c:pt idx="2248">
                  <c:v>0.71944444444444444</c:v>
                </c:pt>
                <c:pt idx="2249">
                  <c:v>0.71945601851851848</c:v>
                </c:pt>
                <c:pt idx="2250">
                  <c:v>0.71946759259259263</c:v>
                </c:pt>
                <c:pt idx="2251">
                  <c:v>0.71947916666666656</c:v>
                </c:pt>
                <c:pt idx="2252">
                  <c:v>0.71949074074074071</c:v>
                </c:pt>
                <c:pt idx="2253">
                  <c:v>0.71950231481481486</c:v>
                </c:pt>
                <c:pt idx="2254">
                  <c:v>0.7195138888888889</c:v>
                </c:pt>
                <c:pt idx="2255">
                  <c:v>0.71952546296296294</c:v>
                </c:pt>
                <c:pt idx="2256">
                  <c:v>0.71953703703703698</c:v>
                </c:pt>
                <c:pt idx="2257">
                  <c:v>0.71954861111111112</c:v>
                </c:pt>
                <c:pt idx="2258">
                  <c:v>0.71956018518518527</c:v>
                </c:pt>
                <c:pt idx="2259">
                  <c:v>0.7195717592592592</c:v>
                </c:pt>
                <c:pt idx="2260">
                  <c:v>0.71958333333333335</c:v>
                </c:pt>
                <c:pt idx="2261">
                  <c:v>0.71959490740740739</c:v>
                </c:pt>
                <c:pt idx="2262">
                  <c:v>0.71960648148148154</c:v>
                </c:pt>
                <c:pt idx="2263">
                  <c:v>0.71961805555555547</c:v>
                </c:pt>
                <c:pt idx="2264">
                  <c:v>0.71962962962962962</c:v>
                </c:pt>
                <c:pt idx="2265">
                  <c:v>0.71964120370370377</c:v>
                </c:pt>
                <c:pt idx="2266">
                  <c:v>0.71965277777777781</c:v>
                </c:pt>
                <c:pt idx="2267">
                  <c:v>0.71966435185185185</c:v>
                </c:pt>
                <c:pt idx="2268">
                  <c:v>0.71967592592592589</c:v>
                </c:pt>
                <c:pt idx="2269">
                  <c:v>0.71968750000000004</c:v>
                </c:pt>
                <c:pt idx="2270">
                  <c:v>0.71969907407407396</c:v>
                </c:pt>
                <c:pt idx="2271">
                  <c:v>0.71971064814814811</c:v>
                </c:pt>
                <c:pt idx="2272">
                  <c:v>0.71972222222222226</c:v>
                </c:pt>
                <c:pt idx="2273">
                  <c:v>0.7197337962962963</c:v>
                </c:pt>
                <c:pt idx="2274">
                  <c:v>0.71974537037037034</c:v>
                </c:pt>
                <c:pt idx="2275">
                  <c:v>0.71975694444444438</c:v>
                </c:pt>
                <c:pt idx="2276">
                  <c:v>0.71976851851851853</c:v>
                </c:pt>
                <c:pt idx="2277">
                  <c:v>0.71978009259259268</c:v>
                </c:pt>
                <c:pt idx="2278">
                  <c:v>0.71979166666666661</c:v>
                </c:pt>
                <c:pt idx="2279">
                  <c:v>0.71980324074074076</c:v>
                </c:pt>
                <c:pt idx="2280">
                  <c:v>0.7198148148148148</c:v>
                </c:pt>
                <c:pt idx="2281">
                  <c:v>0.71982638888888895</c:v>
                </c:pt>
                <c:pt idx="2282">
                  <c:v>0.71983796296296287</c:v>
                </c:pt>
                <c:pt idx="2283">
                  <c:v>0.71984953703703702</c:v>
                </c:pt>
                <c:pt idx="2284">
                  <c:v>0.71986111111111117</c:v>
                </c:pt>
                <c:pt idx="2285">
                  <c:v>0.71987268518518521</c:v>
                </c:pt>
                <c:pt idx="2286">
                  <c:v>0.71988425925925925</c:v>
                </c:pt>
                <c:pt idx="2287">
                  <c:v>0.71989583333333329</c:v>
                </c:pt>
                <c:pt idx="2288">
                  <c:v>0.71990740740740744</c:v>
                </c:pt>
                <c:pt idx="2289">
                  <c:v>0.71991898148148159</c:v>
                </c:pt>
                <c:pt idx="2290">
                  <c:v>0.71993055555555552</c:v>
                </c:pt>
                <c:pt idx="2291">
                  <c:v>0.71994212962962967</c:v>
                </c:pt>
                <c:pt idx="2292">
                  <c:v>0.71995370370370371</c:v>
                </c:pt>
                <c:pt idx="2293">
                  <c:v>0.71996527777777775</c:v>
                </c:pt>
                <c:pt idx="2294">
                  <c:v>0.71997685185185178</c:v>
                </c:pt>
                <c:pt idx="2295">
                  <c:v>0.71998842592592593</c:v>
                </c:pt>
                <c:pt idx="2296">
                  <c:v>0.72000000000000008</c:v>
                </c:pt>
                <c:pt idx="2297">
                  <c:v>0.72001157407407401</c:v>
                </c:pt>
                <c:pt idx="2298">
                  <c:v>0.72002314814814816</c:v>
                </c:pt>
                <c:pt idx="2299">
                  <c:v>0.7200347222222222</c:v>
                </c:pt>
                <c:pt idx="2300">
                  <c:v>0.72004629629629635</c:v>
                </c:pt>
                <c:pt idx="2301">
                  <c:v>0.72005787037037028</c:v>
                </c:pt>
                <c:pt idx="2302">
                  <c:v>0.72006944444444443</c:v>
                </c:pt>
                <c:pt idx="2303">
                  <c:v>0.72008101851851858</c:v>
                </c:pt>
                <c:pt idx="2304">
                  <c:v>0.72009259259259262</c:v>
                </c:pt>
                <c:pt idx="2305">
                  <c:v>0.72010416666666666</c:v>
                </c:pt>
                <c:pt idx="2306">
                  <c:v>0.7201157407407407</c:v>
                </c:pt>
                <c:pt idx="2307">
                  <c:v>0.72012731481481485</c:v>
                </c:pt>
                <c:pt idx="2308">
                  <c:v>0.72013888888888899</c:v>
                </c:pt>
                <c:pt idx="2309">
                  <c:v>0.72015046296296292</c:v>
                </c:pt>
                <c:pt idx="2310">
                  <c:v>0.72016203703703707</c:v>
                </c:pt>
                <c:pt idx="2311">
                  <c:v>0.72017361111111111</c:v>
                </c:pt>
                <c:pt idx="2312">
                  <c:v>0.72018518518518515</c:v>
                </c:pt>
                <c:pt idx="2313">
                  <c:v>0.72019675925925919</c:v>
                </c:pt>
                <c:pt idx="2314">
                  <c:v>0.72020833333333334</c:v>
                </c:pt>
                <c:pt idx="2315">
                  <c:v>0.72021990740740749</c:v>
                </c:pt>
                <c:pt idx="2316">
                  <c:v>0.72023148148148142</c:v>
                </c:pt>
                <c:pt idx="2317">
                  <c:v>0.72024305555555557</c:v>
                </c:pt>
                <c:pt idx="2318">
                  <c:v>0.72025462962962961</c:v>
                </c:pt>
                <c:pt idx="2319">
                  <c:v>0.72026620370370376</c:v>
                </c:pt>
                <c:pt idx="2320">
                  <c:v>0.72027777777777768</c:v>
                </c:pt>
                <c:pt idx="2321">
                  <c:v>0.72028935185185183</c:v>
                </c:pt>
                <c:pt idx="2322">
                  <c:v>0.72030092592592598</c:v>
                </c:pt>
                <c:pt idx="2323">
                  <c:v>0.72031250000000002</c:v>
                </c:pt>
                <c:pt idx="2324">
                  <c:v>0.72032407407407406</c:v>
                </c:pt>
                <c:pt idx="2325">
                  <c:v>0.7203356481481481</c:v>
                </c:pt>
                <c:pt idx="2326">
                  <c:v>0.72034722222222225</c:v>
                </c:pt>
                <c:pt idx="2327">
                  <c:v>0.7203587962962964</c:v>
                </c:pt>
                <c:pt idx="2328">
                  <c:v>0.72037037037037033</c:v>
                </c:pt>
                <c:pt idx="2329">
                  <c:v>0.72038194444444448</c:v>
                </c:pt>
                <c:pt idx="2330">
                  <c:v>0.72039351851851852</c:v>
                </c:pt>
                <c:pt idx="2331">
                  <c:v>0.72040509259259267</c:v>
                </c:pt>
                <c:pt idx="2332">
                  <c:v>0.72041666666666659</c:v>
                </c:pt>
                <c:pt idx="2333">
                  <c:v>0.72042824074074074</c:v>
                </c:pt>
                <c:pt idx="2334">
                  <c:v>0.72043981481481489</c:v>
                </c:pt>
                <c:pt idx="2335">
                  <c:v>0.72045138888888882</c:v>
                </c:pt>
                <c:pt idx="2336">
                  <c:v>0.72046296296296297</c:v>
                </c:pt>
                <c:pt idx="2337">
                  <c:v>0.72047453703703701</c:v>
                </c:pt>
                <c:pt idx="2338">
                  <c:v>0.72048611111111116</c:v>
                </c:pt>
                <c:pt idx="2339">
                  <c:v>0.72049768518518509</c:v>
                </c:pt>
                <c:pt idx="2340">
                  <c:v>0.72050925925925924</c:v>
                </c:pt>
                <c:pt idx="2341">
                  <c:v>0.72052083333333339</c:v>
                </c:pt>
                <c:pt idx="2342">
                  <c:v>0.72053240740740743</c:v>
                </c:pt>
                <c:pt idx="2343">
                  <c:v>0.72054398148148147</c:v>
                </c:pt>
                <c:pt idx="2344">
                  <c:v>0.7205555555555555</c:v>
                </c:pt>
                <c:pt idx="2345">
                  <c:v>0.72056712962962965</c:v>
                </c:pt>
                <c:pt idx="2346">
                  <c:v>0.7205787037037038</c:v>
                </c:pt>
                <c:pt idx="2347">
                  <c:v>0.72059027777777773</c:v>
                </c:pt>
                <c:pt idx="2348">
                  <c:v>0.72060185185185188</c:v>
                </c:pt>
                <c:pt idx="2349">
                  <c:v>0.72061342592592592</c:v>
                </c:pt>
                <c:pt idx="2350">
                  <c:v>0.72062500000000007</c:v>
                </c:pt>
                <c:pt idx="2351">
                  <c:v>0.720636574074074</c:v>
                </c:pt>
                <c:pt idx="2352">
                  <c:v>0.72064814814814815</c:v>
                </c:pt>
                <c:pt idx="2353">
                  <c:v>0.7206597222222223</c:v>
                </c:pt>
                <c:pt idx="2354">
                  <c:v>0.72067129629629623</c:v>
                </c:pt>
                <c:pt idx="2355">
                  <c:v>0.72068287037037038</c:v>
                </c:pt>
                <c:pt idx="2356">
                  <c:v>0.72069444444444442</c:v>
                </c:pt>
                <c:pt idx="2357">
                  <c:v>0.72070601851851857</c:v>
                </c:pt>
                <c:pt idx="2358">
                  <c:v>0.72071759259259249</c:v>
                </c:pt>
                <c:pt idx="2359">
                  <c:v>0.72072916666666664</c:v>
                </c:pt>
                <c:pt idx="2360">
                  <c:v>0.72074074074074079</c:v>
                </c:pt>
                <c:pt idx="2361">
                  <c:v>0.72075231481481483</c:v>
                </c:pt>
                <c:pt idx="2362">
                  <c:v>0.72076388888888887</c:v>
                </c:pt>
                <c:pt idx="2363">
                  <c:v>0.72077546296296291</c:v>
                </c:pt>
                <c:pt idx="2364">
                  <c:v>0.72078703703703706</c:v>
                </c:pt>
                <c:pt idx="2365">
                  <c:v>0.72079861111111121</c:v>
                </c:pt>
                <c:pt idx="2366">
                  <c:v>0.72081018518518514</c:v>
                </c:pt>
                <c:pt idx="2367">
                  <c:v>0.72082175925925929</c:v>
                </c:pt>
                <c:pt idx="2368">
                  <c:v>0.72083333333333333</c:v>
                </c:pt>
                <c:pt idx="2369">
                  <c:v>0.72084490740740748</c:v>
                </c:pt>
                <c:pt idx="2370">
                  <c:v>0.7208564814814814</c:v>
                </c:pt>
                <c:pt idx="2371">
                  <c:v>0.72086805555555555</c:v>
                </c:pt>
                <c:pt idx="2372">
                  <c:v>0.7208796296296297</c:v>
                </c:pt>
                <c:pt idx="2373">
                  <c:v>0.72089120370370363</c:v>
                </c:pt>
                <c:pt idx="2374">
                  <c:v>0.72090277777777778</c:v>
                </c:pt>
                <c:pt idx="2375">
                  <c:v>0.72091435185185182</c:v>
                </c:pt>
                <c:pt idx="2376">
                  <c:v>0.72092592592592597</c:v>
                </c:pt>
                <c:pt idx="2377">
                  <c:v>0.7209374999999999</c:v>
                </c:pt>
                <c:pt idx="2378">
                  <c:v>0.72094907407407405</c:v>
                </c:pt>
                <c:pt idx="2379">
                  <c:v>0.7209606481481482</c:v>
                </c:pt>
                <c:pt idx="2380">
                  <c:v>0.72097222222222224</c:v>
                </c:pt>
                <c:pt idx="2381">
                  <c:v>0.72098379629629628</c:v>
                </c:pt>
                <c:pt idx="2382">
                  <c:v>0.72099537037037031</c:v>
                </c:pt>
                <c:pt idx="2383">
                  <c:v>0.72100694444444446</c:v>
                </c:pt>
                <c:pt idx="2384">
                  <c:v>0.72101851851851861</c:v>
                </c:pt>
                <c:pt idx="2385">
                  <c:v>0.72103009259259254</c:v>
                </c:pt>
                <c:pt idx="2386">
                  <c:v>0.72104166666666669</c:v>
                </c:pt>
                <c:pt idx="2387">
                  <c:v>0.72105324074074073</c:v>
                </c:pt>
                <c:pt idx="2388">
                  <c:v>0.72106481481481488</c:v>
                </c:pt>
                <c:pt idx="2389">
                  <c:v>0.72107638888888881</c:v>
                </c:pt>
                <c:pt idx="2390">
                  <c:v>0.72108796296296296</c:v>
                </c:pt>
                <c:pt idx="2391">
                  <c:v>0.72109953703703711</c:v>
                </c:pt>
                <c:pt idx="2392">
                  <c:v>0.72111111111111104</c:v>
                </c:pt>
                <c:pt idx="2393">
                  <c:v>0.72112268518518519</c:v>
                </c:pt>
                <c:pt idx="2394">
                  <c:v>0.72113425925925922</c:v>
                </c:pt>
                <c:pt idx="2395">
                  <c:v>0.72114583333333337</c:v>
                </c:pt>
                <c:pt idx="2396">
                  <c:v>0.7211574074074073</c:v>
                </c:pt>
                <c:pt idx="2397">
                  <c:v>0.72116898148148145</c:v>
                </c:pt>
                <c:pt idx="2398">
                  <c:v>0.7211805555555556</c:v>
                </c:pt>
                <c:pt idx="2399">
                  <c:v>0.72119212962962964</c:v>
                </c:pt>
                <c:pt idx="2400">
                  <c:v>0.72120370370370368</c:v>
                </c:pt>
                <c:pt idx="2401">
                  <c:v>0.72121527777777772</c:v>
                </c:pt>
                <c:pt idx="2402">
                  <c:v>0.72122685185185187</c:v>
                </c:pt>
                <c:pt idx="2403">
                  <c:v>0.72123842592592602</c:v>
                </c:pt>
                <c:pt idx="2404">
                  <c:v>0.72124999999999995</c:v>
                </c:pt>
                <c:pt idx="2405">
                  <c:v>0.7212615740740741</c:v>
                </c:pt>
                <c:pt idx="2406">
                  <c:v>0.72127314814814814</c:v>
                </c:pt>
                <c:pt idx="2407">
                  <c:v>0.72128472222222229</c:v>
                </c:pt>
                <c:pt idx="2408">
                  <c:v>0.72129629629629621</c:v>
                </c:pt>
                <c:pt idx="2409">
                  <c:v>0.72130787037037036</c:v>
                </c:pt>
                <c:pt idx="2410">
                  <c:v>0.72131944444444451</c:v>
                </c:pt>
                <c:pt idx="2411">
                  <c:v>0.72133101851851855</c:v>
                </c:pt>
                <c:pt idx="2412">
                  <c:v>0.72134259259259259</c:v>
                </c:pt>
                <c:pt idx="2413">
                  <c:v>0.72135416666666663</c:v>
                </c:pt>
                <c:pt idx="2414">
                  <c:v>0.72136574074074078</c:v>
                </c:pt>
                <c:pt idx="2415">
                  <c:v>0.72137731481481471</c:v>
                </c:pt>
                <c:pt idx="2416">
                  <c:v>0.72138888888888886</c:v>
                </c:pt>
                <c:pt idx="2417">
                  <c:v>0.72140046296296301</c:v>
                </c:pt>
                <c:pt idx="2418">
                  <c:v>0.72141203703703705</c:v>
                </c:pt>
                <c:pt idx="2419">
                  <c:v>0.72142361111111108</c:v>
                </c:pt>
                <c:pt idx="2420">
                  <c:v>0.72143518518518512</c:v>
                </c:pt>
                <c:pt idx="2421">
                  <c:v>0.72144675925925927</c:v>
                </c:pt>
                <c:pt idx="2422">
                  <c:v>0.72145833333333342</c:v>
                </c:pt>
                <c:pt idx="2423">
                  <c:v>0.72146990740740735</c:v>
                </c:pt>
                <c:pt idx="2424">
                  <c:v>0.7214814814814815</c:v>
                </c:pt>
                <c:pt idx="2425">
                  <c:v>0.72149305555555554</c:v>
                </c:pt>
                <c:pt idx="2426">
                  <c:v>0.72150462962962969</c:v>
                </c:pt>
                <c:pt idx="2427">
                  <c:v>0.72151620370370362</c:v>
                </c:pt>
                <c:pt idx="2428">
                  <c:v>0.72152777777777777</c:v>
                </c:pt>
                <c:pt idx="2429">
                  <c:v>0.72153935185185192</c:v>
                </c:pt>
                <c:pt idx="2430">
                  <c:v>0.72155092592592596</c:v>
                </c:pt>
                <c:pt idx="2431">
                  <c:v>0.7215625</c:v>
                </c:pt>
                <c:pt idx="2432">
                  <c:v>0.72157407407407403</c:v>
                </c:pt>
                <c:pt idx="2433">
                  <c:v>0.72158564814814818</c:v>
                </c:pt>
                <c:pt idx="2434">
                  <c:v>0.72159722222222233</c:v>
                </c:pt>
                <c:pt idx="2435">
                  <c:v>0.72160879629629626</c:v>
                </c:pt>
                <c:pt idx="2436">
                  <c:v>0.72162037037037041</c:v>
                </c:pt>
                <c:pt idx="2437">
                  <c:v>0.72163194444444445</c:v>
                </c:pt>
                <c:pt idx="2438">
                  <c:v>0.72164351851851849</c:v>
                </c:pt>
                <c:pt idx="2439">
                  <c:v>0.72165509259259253</c:v>
                </c:pt>
                <c:pt idx="2440">
                  <c:v>0.72166666666666668</c:v>
                </c:pt>
                <c:pt idx="2441">
                  <c:v>0.72167824074074083</c:v>
                </c:pt>
                <c:pt idx="2442">
                  <c:v>0.72168981481481476</c:v>
                </c:pt>
                <c:pt idx="2443">
                  <c:v>0.72170138888888891</c:v>
                </c:pt>
                <c:pt idx="2444">
                  <c:v>0.72171296296296295</c:v>
                </c:pt>
                <c:pt idx="2445">
                  <c:v>0.72172453703703709</c:v>
                </c:pt>
                <c:pt idx="2446">
                  <c:v>0.72173611111111102</c:v>
                </c:pt>
                <c:pt idx="2447">
                  <c:v>0.72174768518518517</c:v>
                </c:pt>
                <c:pt idx="2448">
                  <c:v>0.72175925925925932</c:v>
                </c:pt>
                <c:pt idx="2449">
                  <c:v>0.72177083333333336</c:v>
                </c:pt>
                <c:pt idx="2450">
                  <c:v>0.7217824074074074</c:v>
                </c:pt>
                <c:pt idx="2451">
                  <c:v>0.72179398148148144</c:v>
                </c:pt>
                <c:pt idx="2452">
                  <c:v>0.72180555555555559</c:v>
                </c:pt>
                <c:pt idx="2453">
                  <c:v>0.72181712962962974</c:v>
                </c:pt>
                <c:pt idx="2454">
                  <c:v>0.72182870370370367</c:v>
                </c:pt>
                <c:pt idx="2455">
                  <c:v>0.72184027777777782</c:v>
                </c:pt>
                <c:pt idx="2456">
                  <c:v>0.72185185185185186</c:v>
                </c:pt>
                <c:pt idx="2457">
                  <c:v>0.72186342592592589</c:v>
                </c:pt>
                <c:pt idx="2458">
                  <c:v>0.72187499999999993</c:v>
                </c:pt>
                <c:pt idx="2459">
                  <c:v>0.72188657407407408</c:v>
                </c:pt>
                <c:pt idx="2460">
                  <c:v>0.72189814814814823</c:v>
                </c:pt>
                <c:pt idx="2461">
                  <c:v>0.72190972222222216</c:v>
                </c:pt>
                <c:pt idx="2462">
                  <c:v>0.72192129629629631</c:v>
                </c:pt>
                <c:pt idx="2463">
                  <c:v>0.72193287037037035</c:v>
                </c:pt>
                <c:pt idx="2464">
                  <c:v>0.7219444444444445</c:v>
                </c:pt>
                <c:pt idx="2465">
                  <c:v>0.72195601851851843</c:v>
                </c:pt>
                <c:pt idx="2466">
                  <c:v>0.72196759259259258</c:v>
                </c:pt>
                <c:pt idx="2467">
                  <c:v>0.72197916666666673</c:v>
                </c:pt>
                <c:pt idx="2468">
                  <c:v>0.72199074074074077</c:v>
                </c:pt>
                <c:pt idx="2469">
                  <c:v>0.72200231481481481</c:v>
                </c:pt>
                <c:pt idx="2470">
                  <c:v>0.72201388888888884</c:v>
                </c:pt>
                <c:pt idx="2471">
                  <c:v>0.72202546296296299</c:v>
                </c:pt>
                <c:pt idx="2472">
                  <c:v>0.72203703703703714</c:v>
                </c:pt>
                <c:pt idx="2473">
                  <c:v>0.72204861111111107</c:v>
                </c:pt>
                <c:pt idx="2474">
                  <c:v>0.72206018518518522</c:v>
                </c:pt>
                <c:pt idx="2475">
                  <c:v>0.72207175925925926</c:v>
                </c:pt>
                <c:pt idx="2476">
                  <c:v>0.7220833333333333</c:v>
                </c:pt>
                <c:pt idx="2477">
                  <c:v>0.72209490740740734</c:v>
                </c:pt>
                <c:pt idx="2478">
                  <c:v>0.72210648148148149</c:v>
                </c:pt>
                <c:pt idx="2479">
                  <c:v>0.72211805555555564</c:v>
                </c:pt>
                <c:pt idx="2480">
                  <c:v>0.72212962962962957</c:v>
                </c:pt>
                <c:pt idx="2481">
                  <c:v>0.72214120370370372</c:v>
                </c:pt>
                <c:pt idx="2482">
                  <c:v>0.72215277777777775</c:v>
                </c:pt>
                <c:pt idx="2483">
                  <c:v>0.7221643518518519</c:v>
                </c:pt>
                <c:pt idx="2484">
                  <c:v>0.72217592592592583</c:v>
                </c:pt>
                <c:pt idx="2485">
                  <c:v>0.72218749999999998</c:v>
                </c:pt>
                <c:pt idx="2486">
                  <c:v>0.72219907407407413</c:v>
                </c:pt>
                <c:pt idx="2487">
                  <c:v>0.72221064814814817</c:v>
                </c:pt>
                <c:pt idx="2488">
                  <c:v>0.72222222222222221</c:v>
                </c:pt>
                <c:pt idx="2489">
                  <c:v>0.72223379629629625</c:v>
                </c:pt>
                <c:pt idx="2490">
                  <c:v>0.7222453703703704</c:v>
                </c:pt>
                <c:pt idx="2491">
                  <c:v>0.72225694444444455</c:v>
                </c:pt>
                <c:pt idx="2492">
                  <c:v>0.72226851851851848</c:v>
                </c:pt>
                <c:pt idx="2493">
                  <c:v>0.72228009259259263</c:v>
                </c:pt>
                <c:pt idx="2494">
                  <c:v>0.72229166666666667</c:v>
                </c:pt>
                <c:pt idx="2495">
                  <c:v>0.7223032407407407</c:v>
                </c:pt>
                <c:pt idx="2496">
                  <c:v>0.72231481481481474</c:v>
                </c:pt>
                <c:pt idx="2497">
                  <c:v>0.72232638888888889</c:v>
                </c:pt>
                <c:pt idx="2498">
                  <c:v>0.72233796296296304</c:v>
                </c:pt>
                <c:pt idx="2499">
                  <c:v>0.72234953703703697</c:v>
                </c:pt>
                <c:pt idx="2500">
                  <c:v>0.72236111111111112</c:v>
                </c:pt>
                <c:pt idx="2501">
                  <c:v>0.72237268518518516</c:v>
                </c:pt>
                <c:pt idx="2502">
                  <c:v>0.72238425925925931</c:v>
                </c:pt>
                <c:pt idx="2503">
                  <c:v>0.72239583333333324</c:v>
                </c:pt>
                <c:pt idx="2504">
                  <c:v>0.72240740740740739</c:v>
                </c:pt>
                <c:pt idx="2505">
                  <c:v>0.72241898148148154</c:v>
                </c:pt>
                <c:pt idx="2506">
                  <c:v>0.72243055555555558</c:v>
                </c:pt>
                <c:pt idx="2507">
                  <c:v>0.72244212962962961</c:v>
                </c:pt>
                <c:pt idx="2508">
                  <c:v>0.72245370370370365</c:v>
                </c:pt>
                <c:pt idx="2509">
                  <c:v>0.7224652777777778</c:v>
                </c:pt>
                <c:pt idx="2510">
                  <c:v>0.72247685185185195</c:v>
                </c:pt>
                <c:pt idx="2511">
                  <c:v>0.72248842592592588</c:v>
                </c:pt>
                <c:pt idx="2512">
                  <c:v>0.72250000000000003</c:v>
                </c:pt>
                <c:pt idx="2513">
                  <c:v>0.72251157407407407</c:v>
                </c:pt>
                <c:pt idx="2514">
                  <c:v>0.72252314814814822</c:v>
                </c:pt>
                <c:pt idx="2515">
                  <c:v>0.72253472222222215</c:v>
                </c:pt>
                <c:pt idx="2516">
                  <c:v>0.7225462962962963</c:v>
                </c:pt>
                <c:pt idx="2517">
                  <c:v>0.72255787037037045</c:v>
                </c:pt>
                <c:pt idx="2518">
                  <c:v>0.72256944444444438</c:v>
                </c:pt>
                <c:pt idx="2519">
                  <c:v>0.72258101851851853</c:v>
                </c:pt>
                <c:pt idx="2520">
                  <c:v>0.72259259259259256</c:v>
                </c:pt>
                <c:pt idx="2521">
                  <c:v>0.72260416666666671</c:v>
                </c:pt>
                <c:pt idx="2522">
                  <c:v>0.72261574074074064</c:v>
                </c:pt>
                <c:pt idx="2523">
                  <c:v>0.72262731481481479</c:v>
                </c:pt>
                <c:pt idx="2524">
                  <c:v>0.72263888888888894</c:v>
                </c:pt>
                <c:pt idx="2525">
                  <c:v>0.72265046296296298</c:v>
                </c:pt>
                <c:pt idx="2526">
                  <c:v>0.72266203703703702</c:v>
                </c:pt>
                <c:pt idx="2527">
                  <c:v>0.72267361111111106</c:v>
                </c:pt>
                <c:pt idx="2528">
                  <c:v>0.72268518518518521</c:v>
                </c:pt>
                <c:pt idx="2529">
                  <c:v>0.72269675925925936</c:v>
                </c:pt>
                <c:pt idx="2530">
                  <c:v>0.72270833333333329</c:v>
                </c:pt>
                <c:pt idx="2531">
                  <c:v>0.72271990740740744</c:v>
                </c:pt>
                <c:pt idx="2532">
                  <c:v>0.72273148148148147</c:v>
                </c:pt>
                <c:pt idx="2533">
                  <c:v>0.72274305555555562</c:v>
                </c:pt>
                <c:pt idx="2534">
                  <c:v>0.72275462962962955</c:v>
                </c:pt>
                <c:pt idx="2535">
                  <c:v>0.7227662037037037</c:v>
                </c:pt>
                <c:pt idx="2536">
                  <c:v>0.72277777777777785</c:v>
                </c:pt>
                <c:pt idx="2537">
                  <c:v>0.72278935185185178</c:v>
                </c:pt>
                <c:pt idx="2538">
                  <c:v>0.72280092592592593</c:v>
                </c:pt>
                <c:pt idx="2539">
                  <c:v>0.72281249999999997</c:v>
                </c:pt>
                <c:pt idx="2540">
                  <c:v>0.72282407407407412</c:v>
                </c:pt>
                <c:pt idx="2541">
                  <c:v>0.72283564814814805</c:v>
                </c:pt>
                <c:pt idx="2542">
                  <c:v>0.7228472222222222</c:v>
                </c:pt>
                <c:pt idx="2543">
                  <c:v>0.72285879629629635</c:v>
                </c:pt>
                <c:pt idx="2544">
                  <c:v>0.72287037037037039</c:v>
                </c:pt>
                <c:pt idx="2545">
                  <c:v>0.72288194444444442</c:v>
                </c:pt>
                <c:pt idx="2546">
                  <c:v>0.72289351851851846</c:v>
                </c:pt>
                <c:pt idx="2547">
                  <c:v>0.72290509259259261</c:v>
                </c:pt>
                <c:pt idx="2548">
                  <c:v>0.72291666666666676</c:v>
                </c:pt>
                <c:pt idx="2549">
                  <c:v>0.72292824074074069</c:v>
                </c:pt>
                <c:pt idx="2550">
                  <c:v>0.72293981481481484</c:v>
                </c:pt>
                <c:pt idx="2551">
                  <c:v>0.72295138888888888</c:v>
                </c:pt>
                <c:pt idx="2552">
                  <c:v>0.72296296296296303</c:v>
                </c:pt>
                <c:pt idx="2553">
                  <c:v>0.72297453703703696</c:v>
                </c:pt>
                <c:pt idx="2554">
                  <c:v>0.72298611111111111</c:v>
                </c:pt>
                <c:pt idx="2555">
                  <c:v>0.72299768518518526</c:v>
                </c:pt>
                <c:pt idx="2556">
                  <c:v>0.7230092592592593</c:v>
                </c:pt>
                <c:pt idx="2557">
                  <c:v>0.72302083333333333</c:v>
                </c:pt>
                <c:pt idx="2558">
                  <c:v>0.72303240740740737</c:v>
                </c:pt>
                <c:pt idx="2559">
                  <c:v>0.72304398148148152</c:v>
                </c:pt>
                <c:pt idx="2560">
                  <c:v>0.72305555555555545</c:v>
                </c:pt>
                <c:pt idx="2561">
                  <c:v>0.7230671296296296</c:v>
                </c:pt>
                <c:pt idx="2562">
                  <c:v>0.72307870370370375</c:v>
                </c:pt>
                <c:pt idx="2563">
                  <c:v>0.72309027777777779</c:v>
                </c:pt>
                <c:pt idx="2564">
                  <c:v>0.72310185185185183</c:v>
                </c:pt>
                <c:pt idx="2565">
                  <c:v>0.72311342592592587</c:v>
                </c:pt>
                <c:pt idx="2566">
                  <c:v>0.72312500000000002</c:v>
                </c:pt>
                <c:pt idx="2567">
                  <c:v>0.72313657407407417</c:v>
                </c:pt>
                <c:pt idx="2568">
                  <c:v>0.7231481481481481</c:v>
                </c:pt>
                <c:pt idx="2569">
                  <c:v>0.72315972222222225</c:v>
                </c:pt>
                <c:pt idx="2570">
                  <c:v>0.72317129629629628</c:v>
                </c:pt>
                <c:pt idx="2571">
                  <c:v>0.72318287037037043</c:v>
                </c:pt>
                <c:pt idx="2572">
                  <c:v>0.72319444444444436</c:v>
                </c:pt>
                <c:pt idx="2573">
                  <c:v>0.72320601851851851</c:v>
                </c:pt>
                <c:pt idx="2574">
                  <c:v>0.72321759259259266</c:v>
                </c:pt>
                <c:pt idx="2575">
                  <c:v>0.7232291666666667</c:v>
                </c:pt>
                <c:pt idx="2576">
                  <c:v>0.72324074074074074</c:v>
                </c:pt>
                <c:pt idx="2577">
                  <c:v>0.72325231481481478</c:v>
                </c:pt>
                <c:pt idx="2578">
                  <c:v>0.72326388888888893</c:v>
                </c:pt>
                <c:pt idx="2579">
                  <c:v>0.72327546296296286</c:v>
                </c:pt>
                <c:pt idx="2580">
                  <c:v>0.72328703703703701</c:v>
                </c:pt>
                <c:pt idx="2581">
                  <c:v>0.72329861111111116</c:v>
                </c:pt>
                <c:pt idx="2582">
                  <c:v>0.72331018518518519</c:v>
                </c:pt>
                <c:pt idx="2583">
                  <c:v>0.72332175925925923</c:v>
                </c:pt>
                <c:pt idx="2584">
                  <c:v>0.72333333333333327</c:v>
                </c:pt>
              </c:numCache>
            </c:numRef>
          </c:cat>
          <c:val>
            <c:numRef>
              <c:f>'[16.03.15_eve_road_headingley.xlsx]16.03.15_eve_road_headingley'!$E$15:$E$2599</c:f>
              <c:numCache>
                <c:formatCode>General</c:formatCode>
                <c:ptCount val="2585"/>
                <c:pt idx="0">
                  <c:v>5874</c:v>
                </c:pt>
                <c:pt idx="1">
                  <c:v>5925</c:v>
                </c:pt>
                <c:pt idx="2">
                  <c:v>6014</c:v>
                </c:pt>
                <c:pt idx="3">
                  <c:v>6181</c:v>
                </c:pt>
                <c:pt idx="4">
                  <c:v>6156</c:v>
                </c:pt>
                <c:pt idx="5">
                  <c:v>6100</c:v>
                </c:pt>
                <c:pt idx="6">
                  <c:v>6042</c:v>
                </c:pt>
                <c:pt idx="7">
                  <c:v>5944</c:v>
                </c:pt>
                <c:pt idx="8">
                  <c:v>5909</c:v>
                </c:pt>
                <c:pt idx="9">
                  <c:v>6014</c:v>
                </c:pt>
                <c:pt idx="10">
                  <c:v>6153</c:v>
                </c:pt>
                <c:pt idx="11">
                  <c:v>6160</c:v>
                </c:pt>
                <c:pt idx="12">
                  <c:v>6202</c:v>
                </c:pt>
                <c:pt idx="13">
                  <c:v>6034</c:v>
                </c:pt>
                <c:pt idx="14">
                  <c:v>6073</c:v>
                </c:pt>
                <c:pt idx="15">
                  <c:v>6211</c:v>
                </c:pt>
                <c:pt idx="16">
                  <c:v>6139</c:v>
                </c:pt>
                <c:pt idx="17">
                  <c:v>6206</c:v>
                </c:pt>
                <c:pt idx="18">
                  <c:v>6116</c:v>
                </c:pt>
                <c:pt idx="19">
                  <c:v>6085</c:v>
                </c:pt>
                <c:pt idx="20">
                  <c:v>6203</c:v>
                </c:pt>
                <c:pt idx="21">
                  <c:v>6251</c:v>
                </c:pt>
                <c:pt idx="22">
                  <c:v>6352</c:v>
                </c:pt>
                <c:pt idx="23">
                  <c:v>6066</c:v>
                </c:pt>
                <c:pt idx="24">
                  <c:v>6121</c:v>
                </c:pt>
                <c:pt idx="25">
                  <c:v>6170</c:v>
                </c:pt>
                <c:pt idx="26">
                  <c:v>6028</c:v>
                </c:pt>
                <c:pt idx="27">
                  <c:v>6138</c:v>
                </c:pt>
                <c:pt idx="28">
                  <c:v>5982</c:v>
                </c:pt>
                <c:pt idx="29">
                  <c:v>5922</c:v>
                </c:pt>
                <c:pt idx="30">
                  <c:v>5836</c:v>
                </c:pt>
                <c:pt idx="31">
                  <c:v>5832</c:v>
                </c:pt>
                <c:pt idx="32">
                  <c:v>5652</c:v>
                </c:pt>
                <c:pt idx="33">
                  <c:v>5823</c:v>
                </c:pt>
                <c:pt idx="34">
                  <c:v>5717</c:v>
                </c:pt>
                <c:pt idx="35">
                  <c:v>5350</c:v>
                </c:pt>
                <c:pt idx="36">
                  <c:v>5378</c:v>
                </c:pt>
                <c:pt idx="37">
                  <c:v>5340</c:v>
                </c:pt>
                <c:pt idx="38">
                  <c:v>5228</c:v>
                </c:pt>
                <c:pt idx="39">
                  <c:v>5126</c:v>
                </c:pt>
                <c:pt idx="40">
                  <c:v>5256</c:v>
                </c:pt>
                <c:pt idx="41">
                  <c:v>5399</c:v>
                </c:pt>
                <c:pt idx="42">
                  <c:v>5375</c:v>
                </c:pt>
                <c:pt idx="43">
                  <c:v>5547</c:v>
                </c:pt>
                <c:pt idx="44">
                  <c:v>5488</c:v>
                </c:pt>
                <c:pt idx="45">
                  <c:v>5542</c:v>
                </c:pt>
                <c:pt idx="46">
                  <c:v>5337</c:v>
                </c:pt>
                <c:pt idx="47">
                  <c:v>5161</c:v>
                </c:pt>
                <c:pt idx="48">
                  <c:v>5020</c:v>
                </c:pt>
                <c:pt idx="49">
                  <c:v>4948</c:v>
                </c:pt>
                <c:pt idx="50">
                  <c:v>4669</c:v>
                </c:pt>
                <c:pt idx="51">
                  <c:v>4815</c:v>
                </c:pt>
                <c:pt idx="52">
                  <c:v>4615</c:v>
                </c:pt>
                <c:pt idx="53">
                  <c:v>4714</c:v>
                </c:pt>
                <c:pt idx="54">
                  <c:v>4697</c:v>
                </c:pt>
                <c:pt idx="55">
                  <c:v>4730</c:v>
                </c:pt>
                <c:pt idx="56">
                  <c:v>4688</c:v>
                </c:pt>
                <c:pt idx="57">
                  <c:v>4748</c:v>
                </c:pt>
                <c:pt idx="58">
                  <c:v>4733</c:v>
                </c:pt>
                <c:pt idx="59">
                  <c:v>4822</c:v>
                </c:pt>
                <c:pt idx="60">
                  <c:v>4897</c:v>
                </c:pt>
                <c:pt idx="61">
                  <c:v>4637</c:v>
                </c:pt>
                <c:pt idx="62">
                  <c:v>4822</c:v>
                </c:pt>
                <c:pt idx="63">
                  <c:v>4838</c:v>
                </c:pt>
                <c:pt idx="64">
                  <c:v>4981</c:v>
                </c:pt>
                <c:pt idx="65">
                  <c:v>5167</c:v>
                </c:pt>
                <c:pt idx="66">
                  <c:v>5044</c:v>
                </c:pt>
                <c:pt idx="67">
                  <c:v>4817</c:v>
                </c:pt>
                <c:pt idx="68">
                  <c:v>5006</c:v>
                </c:pt>
                <c:pt idx="69">
                  <c:v>4738</c:v>
                </c:pt>
                <c:pt idx="70">
                  <c:v>4882</c:v>
                </c:pt>
                <c:pt idx="71">
                  <c:v>4852</c:v>
                </c:pt>
                <c:pt idx="72">
                  <c:v>4808</c:v>
                </c:pt>
                <c:pt idx="73">
                  <c:v>4888</c:v>
                </c:pt>
                <c:pt idx="74">
                  <c:v>5000</c:v>
                </c:pt>
                <c:pt idx="75">
                  <c:v>4878</c:v>
                </c:pt>
                <c:pt idx="76">
                  <c:v>5162</c:v>
                </c:pt>
                <c:pt idx="77">
                  <c:v>5471</c:v>
                </c:pt>
                <c:pt idx="78">
                  <c:v>5767</c:v>
                </c:pt>
                <c:pt idx="79">
                  <c:v>5808</c:v>
                </c:pt>
                <c:pt idx="80">
                  <c:v>6025</c:v>
                </c:pt>
                <c:pt idx="81">
                  <c:v>6133</c:v>
                </c:pt>
                <c:pt idx="82">
                  <c:v>6139</c:v>
                </c:pt>
                <c:pt idx="83">
                  <c:v>5846</c:v>
                </c:pt>
                <c:pt idx="84">
                  <c:v>5753</c:v>
                </c:pt>
                <c:pt idx="85">
                  <c:v>5743</c:v>
                </c:pt>
                <c:pt idx="86">
                  <c:v>5645</c:v>
                </c:pt>
                <c:pt idx="87">
                  <c:v>5702</c:v>
                </c:pt>
                <c:pt idx="88">
                  <c:v>5650</c:v>
                </c:pt>
                <c:pt idx="89">
                  <c:v>5857</c:v>
                </c:pt>
                <c:pt idx="90">
                  <c:v>5938</c:v>
                </c:pt>
                <c:pt idx="91">
                  <c:v>6069</c:v>
                </c:pt>
                <c:pt idx="92">
                  <c:v>5944</c:v>
                </c:pt>
                <c:pt idx="93">
                  <c:v>5936</c:v>
                </c:pt>
                <c:pt idx="94">
                  <c:v>5972</c:v>
                </c:pt>
                <c:pt idx="95">
                  <c:v>5965</c:v>
                </c:pt>
                <c:pt idx="96">
                  <c:v>5977</c:v>
                </c:pt>
                <c:pt idx="97">
                  <c:v>5987</c:v>
                </c:pt>
                <c:pt idx="98">
                  <c:v>5879</c:v>
                </c:pt>
                <c:pt idx="99">
                  <c:v>5777</c:v>
                </c:pt>
                <c:pt idx="100">
                  <c:v>5882</c:v>
                </c:pt>
                <c:pt idx="101">
                  <c:v>5847</c:v>
                </c:pt>
                <c:pt idx="102">
                  <c:v>5894</c:v>
                </c:pt>
                <c:pt idx="103">
                  <c:v>5871</c:v>
                </c:pt>
                <c:pt idx="104">
                  <c:v>5888</c:v>
                </c:pt>
                <c:pt idx="105">
                  <c:v>5984</c:v>
                </c:pt>
                <c:pt idx="106">
                  <c:v>5863</c:v>
                </c:pt>
                <c:pt idx="107">
                  <c:v>5860</c:v>
                </c:pt>
                <c:pt idx="108">
                  <c:v>5856</c:v>
                </c:pt>
                <c:pt idx="109">
                  <c:v>5847</c:v>
                </c:pt>
                <c:pt idx="110">
                  <c:v>5742</c:v>
                </c:pt>
                <c:pt idx="111">
                  <c:v>5888</c:v>
                </c:pt>
                <c:pt idx="112">
                  <c:v>5701</c:v>
                </c:pt>
                <c:pt idx="113">
                  <c:v>5645</c:v>
                </c:pt>
                <c:pt idx="114">
                  <c:v>5792</c:v>
                </c:pt>
                <c:pt idx="115">
                  <c:v>5710</c:v>
                </c:pt>
                <c:pt idx="116">
                  <c:v>5575</c:v>
                </c:pt>
                <c:pt idx="117">
                  <c:v>5316</c:v>
                </c:pt>
                <c:pt idx="118">
                  <c:v>5127</c:v>
                </c:pt>
                <c:pt idx="119">
                  <c:v>5155</c:v>
                </c:pt>
                <c:pt idx="120">
                  <c:v>5178</c:v>
                </c:pt>
                <c:pt idx="121">
                  <c:v>5158</c:v>
                </c:pt>
                <c:pt idx="122">
                  <c:v>5063</c:v>
                </c:pt>
                <c:pt idx="123">
                  <c:v>5207</c:v>
                </c:pt>
                <c:pt idx="124">
                  <c:v>5110</c:v>
                </c:pt>
                <c:pt idx="125">
                  <c:v>5088</c:v>
                </c:pt>
                <c:pt idx="126">
                  <c:v>5147</c:v>
                </c:pt>
                <c:pt idx="127">
                  <c:v>5151</c:v>
                </c:pt>
                <c:pt idx="128">
                  <c:v>5214</c:v>
                </c:pt>
                <c:pt idx="129">
                  <c:v>5119</c:v>
                </c:pt>
                <c:pt idx="130">
                  <c:v>5121</c:v>
                </c:pt>
                <c:pt idx="131">
                  <c:v>5146</c:v>
                </c:pt>
                <c:pt idx="132">
                  <c:v>5186</c:v>
                </c:pt>
                <c:pt idx="133">
                  <c:v>5221</c:v>
                </c:pt>
                <c:pt idx="134">
                  <c:v>5136</c:v>
                </c:pt>
                <c:pt idx="135">
                  <c:v>5198</c:v>
                </c:pt>
                <c:pt idx="136">
                  <c:v>5159</c:v>
                </c:pt>
                <c:pt idx="137">
                  <c:v>5048</c:v>
                </c:pt>
                <c:pt idx="138">
                  <c:v>5221</c:v>
                </c:pt>
                <c:pt idx="139">
                  <c:v>5371</c:v>
                </c:pt>
                <c:pt idx="140">
                  <c:v>5294</c:v>
                </c:pt>
                <c:pt idx="141">
                  <c:v>5343</c:v>
                </c:pt>
                <c:pt idx="142">
                  <c:v>5276</c:v>
                </c:pt>
                <c:pt idx="143">
                  <c:v>5258</c:v>
                </c:pt>
                <c:pt idx="144">
                  <c:v>5263</c:v>
                </c:pt>
                <c:pt idx="145">
                  <c:v>5338</c:v>
                </c:pt>
                <c:pt idx="146">
                  <c:v>5213</c:v>
                </c:pt>
                <c:pt idx="147">
                  <c:v>5306</c:v>
                </c:pt>
                <c:pt idx="148">
                  <c:v>5309</c:v>
                </c:pt>
                <c:pt idx="149">
                  <c:v>5314</c:v>
                </c:pt>
                <c:pt idx="150">
                  <c:v>5372</c:v>
                </c:pt>
                <c:pt idx="151">
                  <c:v>5435</c:v>
                </c:pt>
                <c:pt idx="152">
                  <c:v>5475</c:v>
                </c:pt>
                <c:pt idx="153">
                  <c:v>5717</c:v>
                </c:pt>
                <c:pt idx="154">
                  <c:v>5631</c:v>
                </c:pt>
                <c:pt idx="155">
                  <c:v>5754</c:v>
                </c:pt>
                <c:pt idx="156">
                  <c:v>5704</c:v>
                </c:pt>
                <c:pt idx="157">
                  <c:v>5843</c:v>
                </c:pt>
                <c:pt idx="158">
                  <c:v>5624</c:v>
                </c:pt>
                <c:pt idx="159">
                  <c:v>5823</c:v>
                </c:pt>
                <c:pt idx="160">
                  <c:v>5819</c:v>
                </c:pt>
                <c:pt idx="161">
                  <c:v>5962</c:v>
                </c:pt>
                <c:pt idx="162">
                  <c:v>6002</c:v>
                </c:pt>
                <c:pt idx="163">
                  <c:v>6082</c:v>
                </c:pt>
                <c:pt idx="164">
                  <c:v>6076</c:v>
                </c:pt>
                <c:pt idx="165">
                  <c:v>6259</c:v>
                </c:pt>
                <c:pt idx="166">
                  <c:v>6601</c:v>
                </c:pt>
                <c:pt idx="167">
                  <c:v>6734</c:v>
                </c:pt>
                <c:pt idx="168">
                  <c:v>6852</c:v>
                </c:pt>
                <c:pt idx="169">
                  <c:v>7009</c:v>
                </c:pt>
                <c:pt idx="170">
                  <c:v>6968</c:v>
                </c:pt>
                <c:pt idx="171">
                  <c:v>6897</c:v>
                </c:pt>
                <c:pt idx="172">
                  <c:v>6805</c:v>
                </c:pt>
                <c:pt idx="173">
                  <c:v>6822</c:v>
                </c:pt>
                <c:pt idx="174">
                  <c:v>6819</c:v>
                </c:pt>
                <c:pt idx="175">
                  <c:v>6871</c:v>
                </c:pt>
                <c:pt idx="176">
                  <c:v>6601</c:v>
                </c:pt>
                <c:pt idx="177">
                  <c:v>6592</c:v>
                </c:pt>
                <c:pt idx="178">
                  <c:v>6542</c:v>
                </c:pt>
                <c:pt idx="179">
                  <c:v>6192</c:v>
                </c:pt>
                <c:pt idx="180">
                  <c:v>5801</c:v>
                </c:pt>
                <c:pt idx="181">
                  <c:v>5795</c:v>
                </c:pt>
                <c:pt idx="182">
                  <c:v>5916</c:v>
                </c:pt>
                <c:pt idx="183">
                  <c:v>6044</c:v>
                </c:pt>
                <c:pt idx="184">
                  <c:v>6083</c:v>
                </c:pt>
                <c:pt idx="185">
                  <c:v>6109</c:v>
                </c:pt>
                <c:pt idx="186">
                  <c:v>6334</c:v>
                </c:pt>
                <c:pt idx="187">
                  <c:v>6229</c:v>
                </c:pt>
                <c:pt idx="188">
                  <c:v>6185</c:v>
                </c:pt>
                <c:pt idx="189">
                  <c:v>6308</c:v>
                </c:pt>
                <c:pt idx="190">
                  <c:v>6091</c:v>
                </c:pt>
                <c:pt idx="191">
                  <c:v>6209</c:v>
                </c:pt>
                <c:pt idx="192">
                  <c:v>6274</c:v>
                </c:pt>
                <c:pt idx="193">
                  <c:v>6180</c:v>
                </c:pt>
                <c:pt idx="194">
                  <c:v>6212</c:v>
                </c:pt>
                <c:pt idx="195">
                  <c:v>6287</c:v>
                </c:pt>
                <c:pt idx="196">
                  <c:v>6021</c:v>
                </c:pt>
                <c:pt idx="197">
                  <c:v>6262</c:v>
                </c:pt>
                <c:pt idx="198">
                  <c:v>6237</c:v>
                </c:pt>
                <c:pt idx="199">
                  <c:v>5931</c:v>
                </c:pt>
                <c:pt idx="200">
                  <c:v>5969</c:v>
                </c:pt>
                <c:pt idx="201">
                  <c:v>5995</c:v>
                </c:pt>
                <c:pt idx="202">
                  <c:v>6083</c:v>
                </c:pt>
                <c:pt idx="203">
                  <c:v>5990</c:v>
                </c:pt>
                <c:pt idx="204">
                  <c:v>5992</c:v>
                </c:pt>
                <c:pt idx="205">
                  <c:v>6006</c:v>
                </c:pt>
                <c:pt idx="206">
                  <c:v>6013</c:v>
                </c:pt>
                <c:pt idx="207">
                  <c:v>5940</c:v>
                </c:pt>
                <c:pt idx="208">
                  <c:v>5896</c:v>
                </c:pt>
                <c:pt idx="209">
                  <c:v>5915</c:v>
                </c:pt>
                <c:pt idx="210">
                  <c:v>5678</c:v>
                </c:pt>
                <c:pt idx="211">
                  <c:v>5782</c:v>
                </c:pt>
                <c:pt idx="212">
                  <c:v>5689</c:v>
                </c:pt>
                <c:pt idx="213">
                  <c:v>5664</c:v>
                </c:pt>
                <c:pt idx="214">
                  <c:v>5705</c:v>
                </c:pt>
                <c:pt idx="215">
                  <c:v>5633</c:v>
                </c:pt>
                <c:pt idx="216">
                  <c:v>5481</c:v>
                </c:pt>
                <c:pt idx="217">
                  <c:v>5340</c:v>
                </c:pt>
                <c:pt idx="218">
                  <c:v>5070</c:v>
                </c:pt>
                <c:pt idx="219">
                  <c:v>5213</c:v>
                </c:pt>
                <c:pt idx="220">
                  <c:v>5170</c:v>
                </c:pt>
                <c:pt idx="221">
                  <c:v>5358</c:v>
                </c:pt>
                <c:pt idx="222">
                  <c:v>5332</c:v>
                </c:pt>
                <c:pt idx="223">
                  <c:v>5372</c:v>
                </c:pt>
                <c:pt idx="224">
                  <c:v>5287</c:v>
                </c:pt>
                <c:pt idx="225">
                  <c:v>5051</c:v>
                </c:pt>
                <c:pt idx="226">
                  <c:v>5128</c:v>
                </c:pt>
                <c:pt idx="227">
                  <c:v>5275</c:v>
                </c:pt>
                <c:pt idx="228">
                  <c:v>5381</c:v>
                </c:pt>
                <c:pt idx="229">
                  <c:v>5289</c:v>
                </c:pt>
                <c:pt idx="230">
                  <c:v>5298</c:v>
                </c:pt>
                <c:pt idx="231">
                  <c:v>5329</c:v>
                </c:pt>
                <c:pt idx="232">
                  <c:v>5437</c:v>
                </c:pt>
                <c:pt idx="233">
                  <c:v>5484</c:v>
                </c:pt>
                <c:pt idx="234">
                  <c:v>5300</c:v>
                </c:pt>
                <c:pt idx="235">
                  <c:v>5331</c:v>
                </c:pt>
                <c:pt idx="236">
                  <c:v>5421</c:v>
                </c:pt>
                <c:pt idx="237">
                  <c:v>5393</c:v>
                </c:pt>
                <c:pt idx="238">
                  <c:v>5312</c:v>
                </c:pt>
                <c:pt idx="239">
                  <c:v>5454</c:v>
                </c:pt>
                <c:pt idx="240">
                  <c:v>5192</c:v>
                </c:pt>
                <c:pt idx="241">
                  <c:v>5256</c:v>
                </c:pt>
                <c:pt idx="242">
                  <c:v>5319</c:v>
                </c:pt>
                <c:pt idx="243">
                  <c:v>5303</c:v>
                </c:pt>
                <c:pt idx="244">
                  <c:v>5212</c:v>
                </c:pt>
                <c:pt idx="245">
                  <c:v>5079</c:v>
                </c:pt>
                <c:pt idx="246">
                  <c:v>5351</c:v>
                </c:pt>
                <c:pt idx="247">
                  <c:v>5260</c:v>
                </c:pt>
                <c:pt idx="248">
                  <c:v>5252</c:v>
                </c:pt>
                <c:pt idx="249">
                  <c:v>5300</c:v>
                </c:pt>
                <c:pt idx="250">
                  <c:v>5350</c:v>
                </c:pt>
                <c:pt idx="251">
                  <c:v>5294</c:v>
                </c:pt>
                <c:pt idx="252">
                  <c:v>5359</c:v>
                </c:pt>
                <c:pt idx="253">
                  <c:v>5247</c:v>
                </c:pt>
                <c:pt idx="254">
                  <c:v>5347</c:v>
                </c:pt>
                <c:pt idx="255">
                  <c:v>5272</c:v>
                </c:pt>
                <c:pt idx="256">
                  <c:v>5343</c:v>
                </c:pt>
                <c:pt idx="257">
                  <c:v>5369</c:v>
                </c:pt>
                <c:pt idx="258">
                  <c:v>5346</c:v>
                </c:pt>
                <c:pt idx="259">
                  <c:v>5250</c:v>
                </c:pt>
                <c:pt idx="260">
                  <c:v>5294</c:v>
                </c:pt>
                <c:pt idx="261">
                  <c:v>5260</c:v>
                </c:pt>
                <c:pt idx="262">
                  <c:v>5315</c:v>
                </c:pt>
                <c:pt idx="263">
                  <c:v>5209</c:v>
                </c:pt>
                <c:pt idx="264">
                  <c:v>5343</c:v>
                </c:pt>
                <c:pt idx="265">
                  <c:v>5228</c:v>
                </c:pt>
                <c:pt idx="266">
                  <c:v>5284</c:v>
                </c:pt>
                <c:pt idx="267">
                  <c:v>5220</c:v>
                </c:pt>
                <c:pt idx="268">
                  <c:v>5247</c:v>
                </c:pt>
                <c:pt idx="269">
                  <c:v>5341</c:v>
                </c:pt>
                <c:pt idx="270">
                  <c:v>5277</c:v>
                </c:pt>
                <c:pt idx="271">
                  <c:v>5151</c:v>
                </c:pt>
                <c:pt idx="272">
                  <c:v>5163</c:v>
                </c:pt>
                <c:pt idx="273">
                  <c:v>5300</c:v>
                </c:pt>
                <c:pt idx="274">
                  <c:v>5341</c:v>
                </c:pt>
                <c:pt idx="275">
                  <c:v>5263</c:v>
                </c:pt>
                <c:pt idx="276">
                  <c:v>5261</c:v>
                </c:pt>
                <c:pt idx="277">
                  <c:v>5109</c:v>
                </c:pt>
                <c:pt idx="278">
                  <c:v>5164</c:v>
                </c:pt>
                <c:pt idx="279">
                  <c:v>5107</c:v>
                </c:pt>
                <c:pt idx="280">
                  <c:v>5139</c:v>
                </c:pt>
                <c:pt idx="281">
                  <c:v>5132</c:v>
                </c:pt>
                <c:pt idx="282">
                  <c:v>5197</c:v>
                </c:pt>
                <c:pt idx="283">
                  <c:v>5213</c:v>
                </c:pt>
                <c:pt idx="284">
                  <c:v>5312</c:v>
                </c:pt>
                <c:pt idx="285">
                  <c:v>5278</c:v>
                </c:pt>
                <c:pt idx="286">
                  <c:v>5282</c:v>
                </c:pt>
                <c:pt idx="287">
                  <c:v>5237</c:v>
                </c:pt>
                <c:pt idx="288">
                  <c:v>5094</c:v>
                </c:pt>
                <c:pt idx="289">
                  <c:v>4994</c:v>
                </c:pt>
                <c:pt idx="290">
                  <c:v>5098</c:v>
                </c:pt>
                <c:pt idx="291">
                  <c:v>4958</c:v>
                </c:pt>
                <c:pt idx="292">
                  <c:v>5140</c:v>
                </c:pt>
                <c:pt idx="293">
                  <c:v>5231</c:v>
                </c:pt>
                <c:pt idx="294">
                  <c:v>4945</c:v>
                </c:pt>
                <c:pt idx="295">
                  <c:v>5137</c:v>
                </c:pt>
                <c:pt idx="296">
                  <c:v>5138</c:v>
                </c:pt>
                <c:pt idx="297">
                  <c:v>5118</c:v>
                </c:pt>
                <c:pt idx="298">
                  <c:v>5088</c:v>
                </c:pt>
                <c:pt idx="299">
                  <c:v>5082</c:v>
                </c:pt>
                <c:pt idx="300">
                  <c:v>5252</c:v>
                </c:pt>
                <c:pt idx="301">
                  <c:v>5112</c:v>
                </c:pt>
                <c:pt idx="302">
                  <c:v>5008</c:v>
                </c:pt>
                <c:pt idx="303">
                  <c:v>4930</c:v>
                </c:pt>
                <c:pt idx="304">
                  <c:v>4930</c:v>
                </c:pt>
                <c:pt idx="305">
                  <c:v>4970</c:v>
                </c:pt>
                <c:pt idx="306">
                  <c:v>4939</c:v>
                </c:pt>
                <c:pt idx="307">
                  <c:v>4996</c:v>
                </c:pt>
                <c:pt idx="308">
                  <c:v>4927</c:v>
                </c:pt>
                <c:pt idx="309">
                  <c:v>4912</c:v>
                </c:pt>
                <c:pt idx="310">
                  <c:v>4915</c:v>
                </c:pt>
                <c:pt idx="311">
                  <c:v>4975</c:v>
                </c:pt>
                <c:pt idx="312">
                  <c:v>4933</c:v>
                </c:pt>
                <c:pt idx="313">
                  <c:v>4876</c:v>
                </c:pt>
                <c:pt idx="314">
                  <c:v>4904</c:v>
                </c:pt>
                <c:pt idx="315">
                  <c:v>4833</c:v>
                </c:pt>
                <c:pt idx="316">
                  <c:v>4943</c:v>
                </c:pt>
                <c:pt idx="317">
                  <c:v>4905</c:v>
                </c:pt>
                <c:pt idx="318">
                  <c:v>4880</c:v>
                </c:pt>
                <c:pt idx="319">
                  <c:v>4997</c:v>
                </c:pt>
                <c:pt idx="320">
                  <c:v>4942</c:v>
                </c:pt>
                <c:pt idx="321">
                  <c:v>4788</c:v>
                </c:pt>
                <c:pt idx="322">
                  <c:v>4873</c:v>
                </c:pt>
                <c:pt idx="323">
                  <c:v>4889</c:v>
                </c:pt>
                <c:pt idx="324">
                  <c:v>4870</c:v>
                </c:pt>
                <c:pt idx="325">
                  <c:v>4964</c:v>
                </c:pt>
                <c:pt idx="326">
                  <c:v>5030</c:v>
                </c:pt>
                <c:pt idx="327">
                  <c:v>4918</c:v>
                </c:pt>
                <c:pt idx="328">
                  <c:v>4936</c:v>
                </c:pt>
                <c:pt idx="329">
                  <c:v>4979</c:v>
                </c:pt>
                <c:pt idx="330">
                  <c:v>4924</c:v>
                </c:pt>
                <c:pt idx="331">
                  <c:v>4852</c:v>
                </c:pt>
                <c:pt idx="332">
                  <c:v>4829</c:v>
                </c:pt>
                <c:pt idx="333">
                  <c:v>4907</c:v>
                </c:pt>
                <c:pt idx="334">
                  <c:v>4827</c:v>
                </c:pt>
                <c:pt idx="335">
                  <c:v>4899</c:v>
                </c:pt>
                <c:pt idx="336">
                  <c:v>4951</c:v>
                </c:pt>
                <c:pt idx="337">
                  <c:v>4861</c:v>
                </c:pt>
                <c:pt idx="338">
                  <c:v>4681</c:v>
                </c:pt>
                <c:pt idx="339">
                  <c:v>4220</c:v>
                </c:pt>
                <c:pt idx="340">
                  <c:v>4213</c:v>
                </c:pt>
                <c:pt idx="341">
                  <c:v>4273</c:v>
                </c:pt>
                <c:pt idx="342">
                  <c:v>4300</c:v>
                </c:pt>
                <c:pt idx="343">
                  <c:v>4251</c:v>
                </c:pt>
                <c:pt idx="344">
                  <c:v>4414</c:v>
                </c:pt>
                <c:pt idx="345">
                  <c:v>4444</c:v>
                </c:pt>
                <c:pt idx="346">
                  <c:v>4608</c:v>
                </c:pt>
                <c:pt idx="347">
                  <c:v>4522</c:v>
                </c:pt>
                <c:pt idx="348">
                  <c:v>4413</c:v>
                </c:pt>
                <c:pt idx="349">
                  <c:v>4318</c:v>
                </c:pt>
                <c:pt idx="350">
                  <c:v>4033</c:v>
                </c:pt>
                <c:pt idx="351">
                  <c:v>4145</c:v>
                </c:pt>
                <c:pt idx="352">
                  <c:v>4131</c:v>
                </c:pt>
                <c:pt idx="353">
                  <c:v>4060</c:v>
                </c:pt>
                <c:pt idx="354">
                  <c:v>3949</c:v>
                </c:pt>
                <c:pt idx="355">
                  <c:v>3970</c:v>
                </c:pt>
                <c:pt idx="356">
                  <c:v>3959</c:v>
                </c:pt>
                <c:pt idx="357">
                  <c:v>3957</c:v>
                </c:pt>
                <c:pt idx="358">
                  <c:v>4033</c:v>
                </c:pt>
                <c:pt idx="359">
                  <c:v>3970</c:v>
                </c:pt>
                <c:pt idx="360">
                  <c:v>4066</c:v>
                </c:pt>
                <c:pt idx="361">
                  <c:v>3990</c:v>
                </c:pt>
                <c:pt idx="362">
                  <c:v>4000</c:v>
                </c:pt>
                <c:pt idx="363">
                  <c:v>4046</c:v>
                </c:pt>
                <c:pt idx="364">
                  <c:v>3991</c:v>
                </c:pt>
                <c:pt idx="365">
                  <c:v>4037</c:v>
                </c:pt>
                <c:pt idx="366">
                  <c:v>4005</c:v>
                </c:pt>
                <c:pt idx="367">
                  <c:v>3899</c:v>
                </c:pt>
                <c:pt idx="368">
                  <c:v>3915</c:v>
                </c:pt>
                <c:pt idx="369">
                  <c:v>4146</c:v>
                </c:pt>
                <c:pt idx="370">
                  <c:v>3943</c:v>
                </c:pt>
                <c:pt idx="371">
                  <c:v>3891</c:v>
                </c:pt>
                <c:pt idx="372">
                  <c:v>4020</c:v>
                </c:pt>
                <c:pt idx="373">
                  <c:v>4025</c:v>
                </c:pt>
                <c:pt idx="374">
                  <c:v>3945</c:v>
                </c:pt>
                <c:pt idx="375">
                  <c:v>3920</c:v>
                </c:pt>
                <c:pt idx="376">
                  <c:v>3923</c:v>
                </c:pt>
                <c:pt idx="377">
                  <c:v>3918</c:v>
                </c:pt>
                <c:pt idx="378">
                  <c:v>4025</c:v>
                </c:pt>
                <c:pt idx="379">
                  <c:v>3987</c:v>
                </c:pt>
                <c:pt idx="380">
                  <c:v>4011</c:v>
                </c:pt>
                <c:pt idx="381">
                  <c:v>3979</c:v>
                </c:pt>
                <c:pt idx="382">
                  <c:v>3910</c:v>
                </c:pt>
                <c:pt idx="383">
                  <c:v>3946</c:v>
                </c:pt>
                <c:pt idx="384">
                  <c:v>3940</c:v>
                </c:pt>
                <c:pt idx="385">
                  <c:v>3878</c:v>
                </c:pt>
                <c:pt idx="386">
                  <c:v>3924</c:v>
                </c:pt>
                <c:pt idx="387">
                  <c:v>3879</c:v>
                </c:pt>
                <c:pt idx="388">
                  <c:v>3874</c:v>
                </c:pt>
                <c:pt idx="389">
                  <c:v>3856</c:v>
                </c:pt>
                <c:pt idx="390">
                  <c:v>3900</c:v>
                </c:pt>
                <c:pt idx="391">
                  <c:v>3881</c:v>
                </c:pt>
                <c:pt idx="392">
                  <c:v>3790</c:v>
                </c:pt>
                <c:pt idx="393">
                  <c:v>4027</c:v>
                </c:pt>
                <c:pt idx="394">
                  <c:v>3896</c:v>
                </c:pt>
                <c:pt idx="395">
                  <c:v>3933</c:v>
                </c:pt>
                <c:pt idx="396">
                  <c:v>3868</c:v>
                </c:pt>
                <c:pt idx="397">
                  <c:v>3980</c:v>
                </c:pt>
                <c:pt idx="398">
                  <c:v>3927</c:v>
                </c:pt>
                <c:pt idx="399">
                  <c:v>3811</c:v>
                </c:pt>
                <c:pt idx="400">
                  <c:v>3899</c:v>
                </c:pt>
                <c:pt idx="401">
                  <c:v>3946</c:v>
                </c:pt>
                <c:pt idx="402">
                  <c:v>3784</c:v>
                </c:pt>
                <c:pt idx="403">
                  <c:v>3812</c:v>
                </c:pt>
                <c:pt idx="404">
                  <c:v>3725</c:v>
                </c:pt>
                <c:pt idx="405">
                  <c:v>3933</c:v>
                </c:pt>
                <c:pt idx="406">
                  <c:v>3832</c:v>
                </c:pt>
                <c:pt idx="407">
                  <c:v>3834</c:v>
                </c:pt>
                <c:pt idx="408">
                  <c:v>3924</c:v>
                </c:pt>
                <c:pt idx="409">
                  <c:v>3912</c:v>
                </c:pt>
                <c:pt idx="410">
                  <c:v>3771</c:v>
                </c:pt>
                <c:pt idx="411">
                  <c:v>3961</c:v>
                </c:pt>
                <c:pt idx="412">
                  <c:v>3876</c:v>
                </c:pt>
                <c:pt idx="413">
                  <c:v>3883</c:v>
                </c:pt>
                <c:pt idx="414">
                  <c:v>3910</c:v>
                </c:pt>
                <c:pt idx="415">
                  <c:v>3788</c:v>
                </c:pt>
                <c:pt idx="416">
                  <c:v>3793</c:v>
                </c:pt>
                <c:pt idx="417">
                  <c:v>3717</c:v>
                </c:pt>
                <c:pt idx="418">
                  <c:v>3791</c:v>
                </c:pt>
                <c:pt idx="419">
                  <c:v>3707</c:v>
                </c:pt>
                <c:pt idx="420">
                  <c:v>3822</c:v>
                </c:pt>
                <c:pt idx="421">
                  <c:v>3794</c:v>
                </c:pt>
                <c:pt idx="422">
                  <c:v>3877</c:v>
                </c:pt>
                <c:pt idx="423">
                  <c:v>3852</c:v>
                </c:pt>
                <c:pt idx="424">
                  <c:v>3828</c:v>
                </c:pt>
                <c:pt idx="425">
                  <c:v>3713</c:v>
                </c:pt>
                <c:pt idx="426">
                  <c:v>3808</c:v>
                </c:pt>
                <c:pt idx="427">
                  <c:v>3890</c:v>
                </c:pt>
                <c:pt idx="428">
                  <c:v>3872</c:v>
                </c:pt>
                <c:pt idx="429">
                  <c:v>3846</c:v>
                </c:pt>
                <c:pt idx="430">
                  <c:v>3852</c:v>
                </c:pt>
                <c:pt idx="431">
                  <c:v>3931</c:v>
                </c:pt>
                <c:pt idx="432">
                  <c:v>3881</c:v>
                </c:pt>
                <c:pt idx="433">
                  <c:v>3958</c:v>
                </c:pt>
                <c:pt idx="434">
                  <c:v>3867</c:v>
                </c:pt>
                <c:pt idx="435">
                  <c:v>3851</c:v>
                </c:pt>
                <c:pt idx="436">
                  <c:v>3884</c:v>
                </c:pt>
                <c:pt idx="437">
                  <c:v>3863</c:v>
                </c:pt>
                <c:pt idx="438">
                  <c:v>3838</c:v>
                </c:pt>
                <c:pt idx="439">
                  <c:v>3911</c:v>
                </c:pt>
                <c:pt idx="440">
                  <c:v>3892</c:v>
                </c:pt>
                <c:pt idx="441">
                  <c:v>3859</c:v>
                </c:pt>
                <c:pt idx="442">
                  <c:v>3878</c:v>
                </c:pt>
                <c:pt idx="443">
                  <c:v>3829</c:v>
                </c:pt>
                <c:pt idx="444">
                  <c:v>3906</c:v>
                </c:pt>
                <c:pt idx="445">
                  <c:v>3863</c:v>
                </c:pt>
                <c:pt idx="446">
                  <c:v>3934</c:v>
                </c:pt>
                <c:pt idx="447">
                  <c:v>3896</c:v>
                </c:pt>
                <c:pt idx="448">
                  <c:v>3977</c:v>
                </c:pt>
                <c:pt idx="449">
                  <c:v>3891</c:v>
                </c:pt>
                <c:pt idx="450">
                  <c:v>3909</c:v>
                </c:pt>
                <c:pt idx="451">
                  <c:v>3859</c:v>
                </c:pt>
                <c:pt idx="452">
                  <c:v>3828</c:v>
                </c:pt>
                <c:pt idx="453">
                  <c:v>3833</c:v>
                </c:pt>
                <c:pt idx="454">
                  <c:v>3937</c:v>
                </c:pt>
                <c:pt idx="455">
                  <c:v>3943</c:v>
                </c:pt>
                <c:pt idx="456">
                  <c:v>3968</c:v>
                </c:pt>
                <c:pt idx="457">
                  <c:v>3909</c:v>
                </c:pt>
                <c:pt idx="458">
                  <c:v>4061</c:v>
                </c:pt>
                <c:pt idx="459">
                  <c:v>3860</c:v>
                </c:pt>
                <c:pt idx="460">
                  <c:v>3945</c:v>
                </c:pt>
                <c:pt idx="461">
                  <c:v>3876</c:v>
                </c:pt>
                <c:pt idx="462">
                  <c:v>3873</c:v>
                </c:pt>
                <c:pt idx="463">
                  <c:v>3931</c:v>
                </c:pt>
                <c:pt idx="464">
                  <c:v>3903</c:v>
                </c:pt>
                <c:pt idx="465">
                  <c:v>3849</c:v>
                </c:pt>
                <c:pt idx="466">
                  <c:v>3983</c:v>
                </c:pt>
                <c:pt idx="467">
                  <c:v>3946</c:v>
                </c:pt>
                <c:pt idx="468">
                  <c:v>3871</c:v>
                </c:pt>
                <c:pt idx="469">
                  <c:v>3907</c:v>
                </c:pt>
                <c:pt idx="470">
                  <c:v>3950</c:v>
                </c:pt>
                <c:pt idx="471">
                  <c:v>3950</c:v>
                </c:pt>
                <c:pt idx="472">
                  <c:v>3898</c:v>
                </c:pt>
                <c:pt idx="473">
                  <c:v>3934</c:v>
                </c:pt>
                <c:pt idx="474">
                  <c:v>3837</c:v>
                </c:pt>
                <c:pt idx="475">
                  <c:v>3873</c:v>
                </c:pt>
                <c:pt idx="476">
                  <c:v>3823</c:v>
                </c:pt>
                <c:pt idx="477">
                  <c:v>3924</c:v>
                </c:pt>
                <c:pt idx="478">
                  <c:v>3909</c:v>
                </c:pt>
                <c:pt idx="479">
                  <c:v>3924</c:v>
                </c:pt>
                <c:pt idx="480">
                  <c:v>3919</c:v>
                </c:pt>
                <c:pt idx="481">
                  <c:v>3987</c:v>
                </c:pt>
                <c:pt idx="482">
                  <c:v>4009</c:v>
                </c:pt>
                <c:pt idx="483">
                  <c:v>4070</c:v>
                </c:pt>
                <c:pt idx="484">
                  <c:v>4048</c:v>
                </c:pt>
                <c:pt idx="485">
                  <c:v>4056</c:v>
                </c:pt>
                <c:pt idx="486">
                  <c:v>4142</c:v>
                </c:pt>
                <c:pt idx="487">
                  <c:v>4071</c:v>
                </c:pt>
                <c:pt idx="488">
                  <c:v>4129</c:v>
                </c:pt>
                <c:pt idx="489">
                  <c:v>4101</c:v>
                </c:pt>
                <c:pt idx="490">
                  <c:v>4024</c:v>
                </c:pt>
                <c:pt idx="491">
                  <c:v>4103</c:v>
                </c:pt>
                <c:pt idx="492">
                  <c:v>3955</c:v>
                </c:pt>
                <c:pt idx="493">
                  <c:v>4111</c:v>
                </c:pt>
                <c:pt idx="494">
                  <c:v>4030</c:v>
                </c:pt>
                <c:pt idx="495">
                  <c:v>4017</c:v>
                </c:pt>
                <c:pt idx="496">
                  <c:v>4060</c:v>
                </c:pt>
                <c:pt idx="497">
                  <c:v>3971</c:v>
                </c:pt>
                <c:pt idx="498">
                  <c:v>4067</c:v>
                </c:pt>
                <c:pt idx="499">
                  <c:v>3955</c:v>
                </c:pt>
                <c:pt idx="500">
                  <c:v>3873</c:v>
                </c:pt>
                <c:pt idx="501">
                  <c:v>3906</c:v>
                </c:pt>
                <c:pt idx="502">
                  <c:v>4027</c:v>
                </c:pt>
                <c:pt idx="503">
                  <c:v>3900</c:v>
                </c:pt>
                <c:pt idx="504">
                  <c:v>4014</c:v>
                </c:pt>
                <c:pt idx="505">
                  <c:v>3977</c:v>
                </c:pt>
                <c:pt idx="506">
                  <c:v>3969</c:v>
                </c:pt>
                <c:pt idx="507">
                  <c:v>3953</c:v>
                </c:pt>
                <c:pt idx="508">
                  <c:v>3864</c:v>
                </c:pt>
                <c:pt idx="509">
                  <c:v>4021</c:v>
                </c:pt>
                <c:pt idx="510">
                  <c:v>3935</c:v>
                </c:pt>
                <c:pt idx="511">
                  <c:v>4011</c:v>
                </c:pt>
                <c:pt idx="512">
                  <c:v>4002</c:v>
                </c:pt>
                <c:pt idx="513">
                  <c:v>4061</c:v>
                </c:pt>
                <c:pt idx="514">
                  <c:v>3868</c:v>
                </c:pt>
                <c:pt idx="515">
                  <c:v>3971</c:v>
                </c:pt>
                <c:pt idx="516">
                  <c:v>3990</c:v>
                </c:pt>
                <c:pt idx="517">
                  <c:v>3964</c:v>
                </c:pt>
                <c:pt idx="518">
                  <c:v>4117</c:v>
                </c:pt>
                <c:pt idx="519">
                  <c:v>3999</c:v>
                </c:pt>
                <c:pt idx="520">
                  <c:v>4030</c:v>
                </c:pt>
                <c:pt idx="521">
                  <c:v>3918</c:v>
                </c:pt>
                <c:pt idx="522">
                  <c:v>3835</c:v>
                </c:pt>
                <c:pt idx="523">
                  <c:v>3899</c:v>
                </c:pt>
                <c:pt idx="524">
                  <c:v>3927</c:v>
                </c:pt>
                <c:pt idx="525">
                  <c:v>3961</c:v>
                </c:pt>
                <c:pt idx="526">
                  <c:v>3987</c:v>
                </c:pt>
                <c:pt idx="527">
                  <c:v>3922</c:v>
                </c:pt>
                <c:pt idx="528">
                  <c:v>4055</c:v>
                </c:pt>
                <c:pt idx="529">
                  <c:v>4074</c:v>
                </c:pt>
                <c:pt idx="530">
                  <c:v>4039</c:v>
                </c:pt>
                <c:pt idx="531">
                  <c:v>3962</c:v>
                </c:pt>
                <c:pt idx="532">
                  <c:v>3853</c:v>
                </c:pt>
                <c:pt idx="533">
                  <c:v>3920</c:v>
                </c:pt>
                <c:pt idx="534">
                  <c:v>3964</c:v>
                </c:pt>
                <c:pt idx="535">
                  <c:v>3940</c:v>
                </c:pt>
                <c:pt idx="536">
                  <c:v>3967</c:v>
                </c:pt>
                <c:pt idx="537">
                  <c:v>3978</c:v>
                </c:pt>
                <c:pt idx="538">
                  <c:v>3907</c:v>
                </c:pt>
                <c:pt idx="539">
                  <c:v>4042</c:v>
                </c:pt>
                <c:pt idx="540">
                  <c:v>3968</c:v>
                </c:pt>
                <c:pt idx="541">
                  <c:v>4073</c:v>
                </c:pt>
                <c:pt idx="542">
                  <c:v>4079</c:v>
                </c:pt>
                <c:pt idx="543">
                  <c:v>4011</c:v>
                </c:pt>
                <c:pt idx="544">
                  <c:v>3961</c:v>
                </c:pt>
                <c:pt idx="545">
                  <c:v>3945</c:v>
                </c:pt>
                <c:pt idx="546">
                  <c:v>4095</c:v>
                </c:pt>
                <c:pt idx="547">
                  <c:v>4061</c:v>
                </c:pt>
                <c:pt idx="548">
                  <c:v>4093</c:v>
                </c:pt>
                <c:pt idx="549">
                  <c:v>4114</c:v>
                </c:pt>
                <c:pt idx="550">
                  <c:v>4099</c:v>
                </c:pt>
                <c:pt idx="551">
                  <c:v>4190</c:v>
                </c:pt>
                <c:pt idx="552">
                  <c:v>4143</c:v>
                </c:pt>
                <c:pt idx="553">
                  <c:v>3995</c:v>
                </c:pt>
                <c:pt idx="554">
                  <c:v>4112</c:v>
                </c:pt>
                <c:pt idx="555">
                  <c:v>4072</c:v>
                </c:pt>
                <c:pt idx="556">
                  <c:v>4015</c:v>
                </c:pt>
                <c:pt idx="557">
                  <c:v>3980</c:v>
                </c:pt>
                <c:pt idx="558">
                  <c:v>4018</c:v>
                </c:pt>
                <c:pt idx="559">
                  <c:v>4005</c:v>
                </c:pt>
                <c:pt idx="560">
                  <c:v>3915</c:v>
                </c:pt>
                <c:pt idx="561">
                  <c:v>4002</c:v>
                </c:pt>
                <c:pt idx="562">
                  <c:v>3971</c:v>
                </c:pt>
                <c:pt idx="563">
                  <c:v>3965</c:v>
                </c:pt>
                <c:pt idx="564">
                  <c:v>3741</c:v>
                </c:pt>
                <c:pt idx="565">
                  <c:v>3738</c:v>
                </c:pt>
                <c:pt idx="566">
                  <c:v>3832</c:v>
                </c:pt>
                <c:pt idx="567">
                  <c:v>3823</c:v>
                </c:pt>
                <c:pt idx="568">
                  <c:v>3794</c:v>
                </c:pt>
                <c:pt idx="569">
                  <c:v>3831</c:v>
                </c:pt>
                <c:pt idx="570">
                  <c:v>3808</c:v>
                </c:pt>
                <c:pt idx="571">
                  <c:v>3873</c:v>
                </c:pt>
                <c:pt idx="572">
                  <c:v>3782</c:v>
                </c:pt>
                <c:pt idx="573">
                  <c:v>3681</c:v>
                </c:pt>
                <c:pt idx="574">
                  <c:v>3838</c:v>
                </c:pt>
                <c:pt idx="575">
                  <c:v>3714</c:v>
                </c:pt>
                <c:pt idx="576">
                  <c:v>3797</c:v>
                </c:pt>
                <c:pt idx="577">
                  <c:v>3851</c:v>
                </c:pt>
                <c:pt idx="578">
                  <c:v>3746</c:v>
                </c:pt>
                <c:pt idx="579">
                  <c:v>3761</c:v>
                </c:pt>
                <c:pt idx="580">
                  <c:v>3803</c:v>
                </c:pt>
                <c:pt idx="581">
                  <c:v>3936</c:v>
                </c:pt>
                <c:pt idx="582">
                  <c:v>3850</c:v>
                </c:pt>
                <c:pt idx="583">
                  <c:v>3916</c:v>
                </c:pt>
                <c:pt idx="584">
                  <c:v>3831</c:v>
                </c:pt>
                <c:pt idx="585">
                  <c:v>3863</c:v>
                </c:pt>
                <c:pt idx="586">
                  <c:v>3725</c:v>
                </c:pt>
                <c:pt idx="587">
                  <c:v>3688</c:v>
                </c:pt>
                <c:pt idx="588">
                  <c:v>3753</c:v>
                </c:pt>
                <c:pt idx="589">
                  <c:v>3758</c:v>
                </c:pt>
                <c:pt idx="590">
                  <c:v>3770</c:v>
                </c:pt>
                <c:pt idx="591">
                  <c:v>3696</c:v>
                </c:pt>
                <c:pt idx="592">
                  <c:v>3713</c:v>
                </c:pt>
                <c:pt idx="593">
                  <c:v>3803</c:v>
                </c:pt>
                <c:pt idx="594">
                  <c:v>3762</c:v>
                </c:pt>
                <c:pt idx="595">
                  <c:v>3760</c:v>
                </c:pt>
                <c:pt idx="596">
                  <c:v>3781</c:v>
                </c:pt>
                <c:pt idx="597">
                  <c:v>3864</c:v>
                </c:pt>
                <c:pt idx="598">
                  <c:v>3885</c:v>
                </c:pt>
                <c:pt idx="599">
                  <c:v>3827</c:v>
                </c:pt>
                <c:pt idx="600">
                  <c:v>3747</c:v>
                </c:pt>
                <c:pt idx="601">
                  <c:v>3851</c:v>
                </c:pt>
                <c:pt idx="602">
                  <c:v>3755</c:v>
                </c:pt>
                <c:pt idx="603">
                  <c:v>3723</c:v>
                </c:pt>
                <c:pt idx="604">
                  <c:v>3669</c:v>
                </c:pt>
                <c:pt idx="605">
                  <c:v>3728</c:v>
                </c:pt>
                <c:pt idx="606">
                  <c:v>3658</c:v>
                </c:pt>
                <c:pt idx="607">
                  <c:v>3624</c:v>
                </c:pt>
                <c:pt idx="608">
                  <c:v>3619</c:v>
                </c:pt>
                <c:pt idx="609">
                  <c:v>3638</c:v>
                </c:pt>
                <c:pt idx="610">
                  <c:v>3590</c:v>
                </c:pt>
                <c:pt idx="611">
                  <c:v>3686</c:v>
                </c:pt>
                <c:pt idx="612">
                  <c:v>3578</c:v>
                </c:pt>
                <c:pt idx="613">
                  <c:v>3513</c:v>
                </c:pt>
                <c:pt idx="614">
                  <c:v>3594</c:v>
                </c:pt>
                <c:pt idx="615">
                  <c:v>3529</c:v>
                </c:pt>
                <c:pt idx="616">
                  <c:v>3551</c:v>
                </c:pt>
                <c:pt idx="617">
                  <c:v>3562</c:v>
                </c:pt>
                <c:pt idx="618">
                  <c:v>3602</c:v>
                </c:pt>
                <c:pt idx="619">
                  <c:v>3597</c:v>
                </c:pt>
                <c:pt idx="620">
                  <c:v>3660</c:v>
                </c:pt>
                <c:pt idx="621">
                  <c:v>3501</c:v>
                </c:pt>
                <c:pt idx="622">
                  <c:v>3655</c:v>
                </c:pt>
                <c:pt idx="623">
                  <c:v>3555</c:v>
                </c:pt>
                <c:pt idx="624">
                  <c:v>3557</c:v>
                </c:pt>
                <c:pt idx="625">
                  <c:v>3727</c:v>
                </c:pt>
                <c:pt idx="626">
                  <c:v>3556</c:v>
                </c:pt>
                <c:pt idx="627">
                  <c:v>3612</c:v>
                </c:pt>
                <c:pt idx="628">
                  <c:v>3637</c:v>
                </c:pt>
                <c:pt idx="629">
                  <c:v>3657</c:v>
                </c:pt>
                <c:pt idx="630">
                  <c:v>3628</c:v>
                </c:pt>
                <c:pt idx="631">
                  <c:v>3588</c:v>
                </c:pt>
                <c:pt idx="632">
                  <c:v>3589</c:v>
                </c:pt>
                <c:pt idx="633">
                  <c:v>3632</c:v>
                </c:pt>
                <c:pt idx="634">
                  <c:v>3661</c:v>
                </c:pt>
                <c:pt idx="635">
                  <c:v>3571</c:v>
                </c:pt>
                <c:pt idx="636">
                  <c:v>3532</c:v>
                </c:pt>
                <c:pt idx="637">
                  <c:v>3678</c:v>
                </c:pt>
                <c:pt idx="638">
                  <c:v>3549</c:v>
                </c:pt>
                <c:pt idx="639">
                  <c:v>3579</c:v>
                </c:pt>
                <c:pt idx="640">
                  <c:v>3600</c:v>
                </c:pt>
                <c:pt idx="641">
                  <c:v>3601</c:v>
                </c:pt>
                <c:pt idx="642">
                  <c:v>3590</c:v>
                </c:pt>
                <c:pt idx="643">
                  <c:v>3566</c:v>
                </c:pt>
                <c:pt idx="644">
                  <c:v>3552</c:v>
                </c:pt>
                <c:pt idx="645">
                  <c:v>3638</c:v>
                </c:pt>
                <c:pt idx="646">
                  <c:v>3539</c:v>
                </c:pt>
                <c:pt idx="647">
                  <c:v>3632</c:v>
                </c:pt>
                <c:pt idx="648">
                  <c:v>3638</c:v>
                </c:pt>
                <c:pt idx="649">
                  <c:v>3689</c:v>
                </c:pt>
                <c:pt idx="650">
                  <c:v>3725</c:v>
                </c:pt>
                <c:pt idx="651">
                  <c:v>3726</c:v>
                </c:pt>
                <c:pt idx="652">
                  <c:v>3793</c:v>
                </c:pt>
                <c:pt idx="653">
                  <c:v>3796</c:v>
                </c:pt>
                <c:pt idx="654">
                  <c:v>3766</c:v>
                </c:pt>
                <c:pt idx="655">
                  <c:v>3772</c:v>
                </c:pt>
                <c:pt idx="656">
                  <c:v>3767</c:v>
                </c:pt>
                <c:pt idx="657">
                  <c:v>3713</c:v>
                </c:pt>
                <c:pt idx="658">
                  <c:v>3678</c:v>
                </c:pt>
                <c:pt idx="659">
                  <c:v>3635</c:v>
                </c:pt>
                <c:pt idx="660">
                  <c:v>3783</c:v>
                </c:pt>
                <c:pt idx="661">
                  <c:v>3710</c:v>
                </c:pt>
                <c:pt idx="662">
                  <c:v>3739</c:v>
                </c:pt>
                <c:pt idx="663">
                  <c:v>3651</c:v>
                </c:pt>
                <c:pt idx="664">
                  <c:v>3689</c:v>
                </c:pt>
                <c:pt idx="665">
                  <c:v>3700</c:v>
                </c:pt>
                <c:pt idx="666">
                  <c:v>3708</c:v>
                </c:pt>
                <c:pt idx="667">
                  <c:v>3655</c:v>
                </c:pt>
                <c:pt idx="668">
                  <c:v>3724</c:v>
                </c:pt>
                <c:pt idx="669">
                  <c:v>3632</c:v>
                </c:pt>
                <c:pt idx="670">
                  <c:v>3728</c:v>
                </c:pt>
                <c:pt idx="671">
                  <c:v>3715</c:v>
                </c:pt>
                <c:pt idx="672">
                  <c:v>3616</c:v>
                </c:pt>
                <c:pt idx="673">
                  <c:v>3649</c:v>
                </c:pt>
                <c:pt idx="674">
                  <c:v>3604</c:v>
                </c:pt>
                <c:pt idx="675">
                  <c:v>3600</c:v>
                </c:pt>
                <c:pt idx="676">
                  <c:v>3582</c:v>
                </c:pt>
                <c:pt idx="677">
                  <c:v>3659</c:v>
                </c:pt>
                <c:pt idx="678">
                  <c:v>3571</c:v>
                </c:pt>
                <c:pt idx="679">
                  <c:v>3633</c:v>
                </c:pt>
                <c:pt idx="680">
                  <c:v>3607</c:v>
                </c:pt>
                <c:pt idx="681">
                  <c:v>3637</c:v>
                </c:pt>
                <c:pt idx="682">
                  <c:v>3610</c:v>
                </c:pt>
                <c:pt idx="683">
                  <c:v>3573</c:v>
                </c:pt>
                <c:pt idx="684">
                  <c:v>3613</c:v>
                </c:pt>
                <c:pt idx="685">
                  <c:v>3667</c:v>
                </c:pt>
                <c:pt idx="686">
                  <c:v>3631</c:v>
                </c:pt>
                <c:pt idx="687">
                  <c:v>3576</c:v>
                </c:pt>
                <c:pt idx="688">
                  <c:v>3483</c:v>
                </c:pt>
                <c:pt idx="689">
                  <c:v>3622</c:v>
                </c:pt>
                <c:pt idx="690">
                  <c:v>3598</c:v>
                </c:pt>
                <c:pt idx="691">
                  <c:v>3796</c:v>
                </c:pt>
                <c:pt idx="692">
                  <c:v>3719</c:v>
                </c:pt>
                <c:pt idx="693">
                  <c:v>3752</c:v>
                </c:pt>
                <c:pt idx="694">
                  <c:v>3798</c:v>
                </c:pt>
                <c:pt idx="695">
                  <c:v>3745</c:v>
                </c:pt>
                <c:pt idx="696">
                  <c:v>3773</c:v>
                </c:pt>
                <c:pt idx="697">
                  <c:v>3741</c:v>
                </c:pt>
                <c:pt idx="698">
                  <c:v>3733</c:v>
                </c:pt>
                <c:pt idx="699">
                  <c:v>3828</c:v>
                </c:pt>
                <c:pt idx="700">
                  <c:v>3672</c:v>
                </c:pt>
                <c:pt idx="701">
                  <c:v>3719</c:v>
                </c:pt>
                <c:pt idx="702">
                  <c:v>3693</c:v>
                </c:pt>
                <c:pt idx="703">
                  <c:v>3668</c:v>
                </c:pt>
                <c:pt idx="704">
                  <c:v>3732</c:v>
                </c:pt>
                <c:pt idx="705">
                  <c:v>3639</c:v>
                </c:pt>
                <c:pt idx="706">
                  <c:v>3742</c:v>
                </c:pt>
                <c:pt idx="707">
                  <c:v>3741</c:v>
                </c:pt>
                <c:pt idx="708">
                  <c:v>3701</c:v>
                </c:pt>
                <c:pt idx="709">
                  <c:v>3683</c:v>
                </c:pt>
                <c:pt idx="710">
                  <c:v>3713</c:v>
                </c:pt>
                <c:pt idx="711">
                  <c:v>3626</c:v>
                </c:pt>
                <c:pt idx="712">
                  <c:v>3588</c:v>
                </c:pt>
                <c:pt idx="713">
                  <c:v>3703</c:v>
                </c:pt>
                <c:pt idx="714">
                  <c:v>3685</c:v>
                </c:pt>
                <c:pt idx="715">
                  <c:v>3582</c:v>
                </c:pt>
                <c:pt idx="716">
                  <c:v>3624</c:v>
                </c:pt>
                <c:pt idx="717">
                  <c:v>3747</c:v>
                </c:pt>
                <c:pt idx="718">
                  <c:v>3827</c:v>
                </c:pt>
                <c:pt idx="719">
                  <c:v>3777</c:v>
                </c:pt>
                <c:pt idx="720">
                  <c:v>3899</c:v>
                </c:pt>
                <c:pt idx="721">
                  <c:v>3732</c:v>
                </c:pt>
                <c:pt idx="722">
                  <c:v>3776</c:v>
                </c:pt>
                <c:pt idx="723">
                  <c:v>3699</c:v>
                </c:pt>
                <c:pt idx="724">
                  <c:v>3713</c:v>
                </c:pt>
                <c:pt idx="725">
                  <c:v>3671</c:v>
                </c:pt>
                <c:pt idx="726">
                  <c:v>3666</c:v>
                </c:pt>
                <c:pt idx="727">
                  <c:v>3725</c:v>
                </c:pt>
                <c:pt idx="728">
                  <c:v>3696</c:v>
                </c:pt>
                <c:pt idx="729">
                  <c:v>3718</c:v>
                </c:pt>
                <c:pt idx="730">
                  <c:v>3739</c:v>
                </c:pt>
                <c:pt idx="731">
                  <c:v>3688</c:v>
                </c:pt>
                <c:pt idx="732">
                  <c:v>3725</c:v>
                </c:pt>
                <c:pt idx="733">
                  <c:v>3880</c:v>
                </c:pt>
                <c:pt idx="734">
                  <c:v>3844</c:v>
                </c:pt>
                <c:pt idx="735">
                  <c:v>3822</c:v>
                </c:pt>
                <c:pt idx="736">
                  <c:v>3830</c:v>
                </c:pt>
                <c:pt idx="737">
                  <c:v>3818</c:v>
                </c:pt>
                <c:pt idx="738">
                  <c:v>3697</c:v>
                </c:pt>
                <c:pt idx="739">
                  <c:v>3713</c:v>
                </c:pt>
                <c:pt idx="740">
                  <c:v>3723</c:v>
                </c:pt>
                <c:pt idx="741">
                  <c:v>3752</c:v>
                </c:pt>
                <c:pt idx="742">
                  <c:v>3759</c:v>
                </c:pt>
                <c:pt idx="743">
                  <c:v>3768</c:v>
                </c:pt>
                <c:pt idx="744">
                  <c:v>3812</c:v>
                </c:pt>
                <c:pt idx="745">
                  <c:v>3964</c:v>
                </c:pt>
                <c:pt idx="746">
                  <c:v>3881</c:v>
                </c:pt>
                <c:pt idx="747">
                  <c:v>3868</c:v>
                </c:pt>
                <c:pt idx="748">
                  <c:v>3830</c:v>
                </c:pt>
                <c:pt idx="749">
                  <c:v>3831</c:v>
                </c:pt>
                <c:pt idx="750">
                  <c:v>3924</c:v>
                </c:pt>
                <c:pt idx="751">
                  <c:v>3863</c:v>
                </c:pt>
                <c:pt idx="752">
                  <c:v>3796</c:v>
                </c:pt>
                <c:pt idx="753">
                  <c:v>3787</c:v>
                </c:pt>
                <c:pt idx="754">
                  <c:v>3824</c:v>
                </c:pt>
                <c:pt idx="755">
                  <c:v>3750</c:v>
                </c:pt>
                <c:pt idx="756">
                  <c:v>3823</c:v>
                </c:pt>
                <c:pt idx="757">
                  <c:v>3732</c:v>
                </c:pt>
                <c:pt idx="758">
                  <c:v>3818</c:v>
                </c:pt>
                <c:pt idx="759">
                  <c:v>3893</c:v>
                </c:pt>
                <c:pt idx="760">
                  <c:v>3822</c:v>
                </c:pt>
                <c:pt idx="761">
                  <c:v>3825</c:v>
                </c:pt>
                <c:pt idx="762">
                  <c:v>3761</c:v>
                </c:pt>
                <c:pt idx="763">
                  <c:v>3724</c:v>
                </c:pt>
                <c:pt idx="764">
                  <c:v>3730</c:v>
                </c:pt>
                <c:pt idx="765">
                  <c:v>3779</c:v>
                </c:pt>
                <c:pt idx="766">
                  <c:v>3766</c:v>
                </c:pt>
                <c:pt idx="767">
                  <c:v>3827</c:v>
                </c:pt>
                <c:pt idx="768">
                  <c:v>3697</c:v>
                </c:pt>
                <c:pt idx="769">
                  <c:v>3661</c:v>
                </c:pt>
                <c:pt idx="770">
                  <c:v>3725</c:v>
                </c:pt>
                <c:pt idx="771">
                  <c:v>3823</c:v>
                </c:pt>
                <c:pt idx="772">
                  <c:v>3725</c:v>
                </c:pt>
                <c:pt idx="773">
                  <c:v>3725</c:v>
                </c:pt>
                <c:pt idx="774">
                  <c:v>3725</c:v>
                </c:pt>
                <c:pt idx="775">
                  <c:v>3666</c:v>
                </c:pt>
                <c:pt idx="776">
                  <c:v>3633</c:v>
                </c:pt>
                <c:pt idx="777">
                  <c:v>3604</c:v>
                </c:pt>
                <c:pt idx="778">
                  <c:v>3658</c:v>
                </c:pt>
                <c:pt idx="779">
                  <c:v>3831</c:v>
                </c:pt>
                <c:pt idx="780">
                  <c:v>3940</c:v>
                </c:pt>
                <c:pt idx="781">
                  <c:v>3963</c:v>
                </c:pt>
                <c:pt idx="782">
                  <c:v>4099</c:v>
                </c:pt>
                <c:pt idx="783">
                  <c:v>4151</c:v>
                </c:pt>
                <c:pt idx="784">
                  <c:v>4161</c:v>
                </c:pt>
                <c:pt idx="785">
                  <c:v>4282</c:v>
                </c:pt>
                <c:pt idx="786">
                  <c:v>4203</c:v>
                </c:pt>
                <c:pt idx="787">
                  <c:v>4201</c:v>
                </c:pt>
                <c:pt idx="788">
                  <c:v>4369</c:v>
                </c:pt>
                <c:pt idx="789">
                  <c:v>4236</c:v>
                </c:pt>
                <c:pt idx="790">
                  <c:v>4358</c:v>
                </c:pt>
                <c:pt idx="791">
                  <c:v>4338</c:v>
                </c:pt>
                <c:pt idx="792">
                  <c:v>4448</c:v>
                </c:pt>
                <c:pt idx="793">
                  <c:v>4206</c:v>
                </c:pt>
                <c:pt idx="794">
                  <c:v>4283</c:v>
                </c:pt>
                <c:pt idx="795">
                  <c:v>4197</c:v>
                </c:pt>
                <c:pt idx="796">
                  <c:v>4232</c:v>
                </c:pt>
                <c:pt idx="797">
                  <c:v>4189</c:v>
                </c:pt>
                <c:pt idx="798">
                  <c:v>4122</c:v>
                </c:pt>
                <c:pt idx="799">
                  <c:v>4067</c:v>
                </c:pt>
                <c:pt idx="800">
                  <c:v>3990</c:v>
                </c:pt>
                <c:pt idx="801">
                  <c:v>3909</c:v>
                </c:pt>
                <c:pt idx="802">
                  <c:v>3981</c:v>
                </c:pt>
                <c:pt idx="803">
                  <c:v>4161</c:v>
                </c:pt>
                <c:pt idx="804">
                  <c:v>4211</c:v>
                </c:pt>
                <c:pt idx="805">
                  <c:v>4148</c:v>
                </c:pt>
                <c:pt idx="806">
                  <c:v>3987</c:v>
                </c:pt>
                <c:pt idx="807">
                  <c:v>3935</c:v>
                </c:pt>
                <c:pt idx="808">
                  <c:v>3998</c:v>
                </c:pt>
                <c:pt idx="809">
                  <c:v>3947</c:v>
                </c:pt>
                <c:pt idx="810">
                  <c:v>4004</c:v>
                </c:pt>
                <c:pt idx="811">
                  <c:v>3987</c:v>
                </c:pt>
                <c:pt idx="812">
                  <c:v>4064</c:v>
                </c:pt>
                <c:pt idx="813">
                  <c:v>4054</c:v>
                </c:pt>
                <c:pt idx="814">
                  <c:v>4061</c:v>
                </c:pt>
                <c:pt idx="815">
                  <c:v>4179</c:v>
                </c:pt>
                <c:pt idx="816">
                  <c:v>4086</c:v>
                </c:pt>
                <c:pt idx="817">
                  <c:v>4064</c:v>
                </c:pt>
                <c:pt idx="818">
                  <c:v>3984</c:v>
                </c:pt>
                <c:pt idx="819">
                  <c:v>4005</c:v>
                </c:pt>
                <c:pt idx="820">
                  <c:v>4077</c:v>
                </c:pt>
                <c:pt idx="821">
                  <c:v>4133</c:v>
                </c:pt>
                <c:pt idx="822">
                  <c:v>4170</c:v>
                </c:pt>
                <c:pt idx="823">
                  <c:v>4319</c:v>
                </c:pt>
                <c:pt idx="824">
                  <c:v>4362</c:v>
                </c:pt>
                <c:pt idx="825">
                  <c:v>4484</c:v>
                </c:pt>
                <c:pt idx="826">
                  <c:v>4485</c:v>
                </c:pt>
                <c:pt idx="827">
                  <c:v>4465</c:v>
                </c:pt>
                <c:pt idx="828">
                  <c:v>4345</c:v>
                </c:pt>
                <c:pt idx="829">
                  <c:v>4332</c:v>
                </c:pt>
                <c:pt idx="830">
                  <c:v>4292</c:v>
                </c:pt>
                <c:pt idx="831">
                  <c:v>4227</c:v>
                </c:pt>
                <c:pt idx="832">
                  <c:v>4198</c:v>
                </c:pt>
                <c:pt idx="833">
                  <c:v>4232</c:v>
                </c:pt>
                <c:pt idx="834">
                  <c:v>4271</c:v>
                </c:pt>
                <c:pt idx="835">
                  <c:v>4217</c:v>
                </c:pt>
                <c:pt idx="836">
                  <c:v>4251</c:v>
                </c:pt>
                <c:pt idx="837">
                  <c:v>4387</c:v>
                </c:pt>
                <c:pt idx="838">
                  <c:v>4380</c:v>
                </c:pt>
                <c:pt idx="839">
                  <c:v>4380</c:v>
                </c:pt>
                <c:pt idx="840">
                  <c:v>4315</c:v>
                </c:pt>
                <c:pt idx="841">
                  <c:v>4293</c:v>
                </c:pt>
                <c:pt idx="842">
                  <c:v>4358</c:v>
                </c:pt>
                <c:pt idx="843">
                  <c:v>4158</c:v>
                </c:pt>
                <c:pt idx="844">
                  <c:v>4220</c:v>
                </c:pt>
                <c:pt idx="845">
                  <c:v>4196</c:v>
                </c:pt>
                <c:pt idx="846">
                  <c:v>4201</c:v>
                </c:pt>
                <c:pt idx="847">
                  <c:v>4190</c:v>
                </c:pt>
                <c:pt idx="848">
                  <c:v>4267</c:v>
                </c:pt>
                <c:pt idx="849">
                  <c:v>4276</c:v>
                </c:pt>
                <c:pt idx="850">
                  <c:v>4317</c:v>
                </c:pt>
                <c:pt idx="851">
                  <c:v>4178</c:v>
                </c:pt>
                <c:pt idx="852">
                  <c:v>4143</c:v>
                </c:pt>
                <c:pt idx="853">
                  <c:v>4224</c:v>
                </c:pt>
                <c:pt idx="854">
                  <c:v>4145</c:v>
                </c:pt>
                <c:pt idx="855">
                  <c:v>4344</c:v>
                </c:pt>
                <c:pt idx="856">
                  <c:v>4301</c:v>
                </c:pt>
                <c:pt idx="857">
                  <c:v>4423</c:v>
                </c:pt>
                <c:pt idx="858">
                  <c:v>4369</c:v>
                </c:pt>
                <c:pt idx="859">
                  <c:v>4447</c:v>
                </c:pt>
                <c:pt idx="860">
                  <c:v>4250</c:v>
                </c:pt>
                <c:pt idx="861">
                  <c:v>4267</c:v>
                </c:pt>
                <c:pt idx="862">
                  <c:v>4320</c:v>
                </c:pt>
                <c:pt idx="863">
                  <c:v>4257</c:v>
                </c:pt>
                <c:pt idx="864">
                  <c:v>4139</c:v>
                </c:pt>
                <c:pt idx="865">
                  <c:v>4277</c:v>
                </c:pt>
                <c:pt idx="866">
                  <c:v>4277</c:v>
                </c:pt>
                <c:pt idx="867">
                  <c:v>4231</c:v>
                </c:pt>
                <c:pt idx="868">
                  <c:v>4228</c:v>
                </c:pt>
                <c:pt idx="869">
                  <c:v>4226</c:v>
                </c:pt>
                <c:pt idx="870">
                  <c:v>4297</c:v>
                </c:pt>
                <c:pt idx="871">
                  <c:v>4252</c:v>
                </c:pt>
                <c:pt idx="872">
                  <c:v>4220</c:v>
                </c:pt>
                <c:pt idx="873">
                  <c:v>4334</c:v>
                </c:pt>
                <c:pt idx="874">
                  <c:v>4213</c:v>
                </c:pt>
                <c:pt idx="875">
                  <c:v>4196</c:v>
                </c:pt>
                <c:pt idx="876">
                  <c:v>4204</c:v>
                </c:pt>
                <c:pt idx="877">
                  <c:v>4230</c:v>
                </c:pt>
                <c:pt idx="878">
                  <c:v>4208</c:v>
                </c:pt>
                <c:pt idx="879">
                  <c:v>4083</c:v>
                </c:pt>
                <c:pt idx="880">
                  <c:v>4023</c:v>
                </c:pt>
                <c:pt idx="881">
                  <c:v>4177</c:v>
                </c:pt>
                <c:pt idx="882">
                  <c:v>4208</c:v>
                </c:pt>
                <c:pt idx="883">
                  <c:v>4024</c:v>
                </c:pt>
                <c:pt idx="884">
                  <c:v>4097</c:v>
                </c:pt>
                <c:pt idx="885">
                  <c:v>4091</c:v>
                </c:pt>
                <c:pt idx="886">
                  <c:v>4084</c:v>
                </c:pt>
                <c:pt idx="887">
                  <c:v>4150</c:v>
                </c:pt>
                <c:pt idx="888">
                  <c:v>4027</c:v>
                </c:pt>
                <c:pt idx="889">
                  <c:v>4047</c:v>
                </c:pt>
                <c:pt idx="890">
                  <c:v>4107</c:v>
                </c:pt>
                <c:pt idx="891">
                  <c:v>4161</c:v>
                </c:pt>
                <c:pt idx="892">
                  <c:v>4070</c:v>
                </c:pt>
                <c:pt idx="893">
                  <c:v>4087</c:v>
                </c:pt>
                <c:pt idx="894">
                  <c:v>4116</c:v>
                </c:pt>
                <c:pt idx="895">
                  <c:v>4096</c:v>
                </c:pt>
                <c:pt idx="896">
                  <c:v>3993</c:v>
                </c:pt>
                <c:pt idx="897">
                  <c:v>4126</c:v>
                </c:pt>
                <c:pt idx="898">
                  <c:v>3996</c:v>
                </c:pt>
                <c:pt idx="899">
                  <c:v>4041</c:v>
                </c:pt>
                <c:pt idx="900">
                  <c:v>4112</c:v>
                </c:pt>
                <c:pt idx="901">
                  <c:v>4109</c:v>
                </c:pt>
                <c:pt idx="902">
                  <c:v>4120</c:v>
                </c:pt>
                <c:pt idx="903">
                  <c:v>4019</c:v>
                </c:pt>
                <c:pt idx="904">
                  <c:v>4251</c:v>
                </c:pt>
                <c:pt idx="905">
                  <c:v>4220</c:v>
                </c:pt>
                <c:pt idx="906">
                  <c:v>4208</c:v>
                </c:pt>
                <c:pt idx="907">
                  <c:v>4255</c:v>
                </c:pt>
                <c:pt idx="908">
                  <c:v>4205</c:v>
                </c:pt>
                <c:pt idx="909">
                  <c:v>4094</c:v>
                </c:pt>
                <c:pt idx="910">
                  <c:v>4108</c:v>
                </c:pt>
                <c:pt idx="911">
                  <c:v>4180</c:v>
                </c:pt>
                <c:pt idx="912">
                  <c:v>4119</c:v>
                </c:pt>
                <c:pt idx="913">
                  <c:v>4172</c:v>
                </c:pt>
                <c:pt idx="914">
                  <c:v>4281</c:v>
                </c:pt>
                <c:pt idx="915">
                  <c:v>4321</c:v>
                </c:pt>
                <c:pt idx="916">
                  <c:v>4344</c:v>
                </c:pt>
                <c:pt idx="917">
                  <c:v>4360</c:v>
                </c:pt>
                <c:pt idx="918">
                  <c:v>4418</c:v>
                </c:pt>
                <c:pt idx="919">
                  <c:v>4499</c:v>
                </c:pt>
                <c:pt idx="920">
                  <c:v>4423</c:v>
                </c:pt>
                <c:pt idx="921">
                  <c:v>4385</c:v>
                </c:pt>
                <c:pt idx="922">
                  <c:v>4382</c:v>
                </c:pt>
                <c:pt idx="923">
                  <c:v>4248</c:v>
                </c:pt>
                <c:pt idx="924">
                  <c:v>4263</c:v>
                </c:pt>
                <c:pt idx="925">
                  <c:v>4312</c:v>
                </c:pt>
                <c:pt idx="926">
                  <c:v>4398</c:v>
                </c:pt>
                <c:pt idx="927">
                  <c:v>4220</c:v>
                </c:pt>
                <c:pt idx="928">
                  <c:v>4276</c:v>
                </c:pt>
                <c:pt idx="929">
                  <c:v>4279</c:v>
                </c:pt>
                <c:pt idx="930">
                  <c:v>4248</c:v>
                </c:pt>
                <c:pt idx="931">
                  <c:v>4443</c:v>
                </c:pt>
                <c:pt idx="932">
                  <c:v>4401</c:v>
                </c:pt>
                <c:pt idx="933">
                  <c:v>4320</c:v>
                </c:pt>
                <c:pt idx="934">
                  <c:v>4344</c:v>
                </c:pt>
                <c:pt idx="935">
                  <c:v>4355</c:v>
                </c:pt>
                <c:pt idx="936">
                  <c:v>4488</c:v>
                </c:pt>
                <c:pt idx="937">
                  <c:v>4271</c:v>
                </c:pt>
                <c:pt idx="938">
                  <c:v>4358</c:v>
                </c:pt>
                <c:pt idx="939">
                  <c:v>4279</c:v>
                </c:pt>
                <c:pt idx="940">
                  <c:v>4258</c:v>
                </c:pt>
                <c:pt idx="941">
                  <c:v>4232</c:v>
                </c:pt>
                <c:pt idx="942">
                  <c:v>4391</c:v>
                </c:pt>
                <c:pt idx="943">
                  <c:v>4372</c:v>
                </c:pt>
                <c:pt idx="944">
                  <c:v>4504</c:v>
                </c:pt>
                <c:pt idx="945">
                  <c:v>4255</c:v>
                </c:pt>
                <c:pt idx="946">
                  <c:v>4456</c:v>
                </c:pt>
                <c:pt idx="947">
                  <c:v>4321</c:v>
                </c:pt>
                <c:pt idx="948">
                  <c:v>4216</c:v>
                </c:pt>
                <c:pt idx="949">
                  <c:v>4149</c:v>
                </c:pt>
                <c:pt idx="950">
                  <c:v>4273</c:v>
                </c:pt>
                <c:pt idx="951">
                  <c:v>4388</c:v>
                </c:pt>
                <c:pt idx="952">
                  <c:v>4679</c:v>
                </c:pt>
                <c:pt idx="953">
                  <c:v>5180</c:v>
                </c:pt>
                <c:pt idx="954">
                  <c:v>5489</c:v>
                </c:pt>
                <c:pt idx="955">
                  <c:v>5568</c:v>
                </c:pt>
                <c:pt idx="956">
                  <c:v>5577</c:v>
                </c:pt>
                <c:pt idx="957">
                  <c:v>5618</c:v>
                </c:pt>
                <c:pt idx="958">
                  <c:v>5561</c:v>
                </c:pt>
                <c:pt idx="959">
                  <c:v>5452</c:v>
                </c:pt>
                <c:pt idx="960">
                  <c:v>5557</c:v>
                </c:pt>
                <c:pt idx="961">
                  <c:v>5477</c:v>
                </c:pt>
                <c:pt idx="962">
                  <c:v>5664</c:v>
                </c:pt>
                <c:pt idx="963">
                  <c:v>5620</c:v>
                </c:pt>
                <c:pt idx="964">
                  <c:v>5610</c:v>
                </c:pt>
                <c:pt idx="965">
                  <c:v>5643</c:v>
                </c:pt>
                <c:pt idx="966">
                  <c:v>5144</c:v>
                </c:pt>
                <c:pt idx="967">
                  <c:v>4760</c:v>
                </c:pt>
                <c:pt idx="968">
                  <c:v>4705</c:v>
                </c:pt>
                <c:pt idx="969">
                  <c:v>4506</c:v>
                </c:pt>
                <c:pt idx="970">
                  <c:v>4377</c:v>
                </c:pt>
                <c:pt idx="971">
                  <c:v>4410</c:v>
                </c:pt>
                <c:pt idx="972">
                  <c:v>4407</c:v>
                </c:pt>
                <c:pt idx="973">
                  <c:v>4322</c:v>
                </c:pt>
                <c:pt idx="974">
                  <c:v>4316</c:v>
                </c:pt>
                <c:pt idx="975">
                  <c:v>4381</c:v>
                </c:pt>
                <c:pt idx="976">
                  <c:v>4422</c:v>
                </c:pt>
                <c:pt idx="977">
                  <c:v>4338</c:v>
                </c:pt>
                <c:pt idx="978">
                  <c:v>4340</c:v>
                </c:pt>
                <c:pt idx="979">
                  <c:v>4416</c:v>
                </c:pt>
                <c:pt idx="980">
                  <c:v>4272</c:v>
                </c:pt>
                <c:pt idx="981">
                  <c:v>4222</c:v>
                </c:pt>
                <c:pt idx="982">
                  <c:v>4230</c:v>
                </c:pt>
                <c:pt idx="983">
                  <c:v>4320</c:v>
                </c:pt>
                <c:pt idx="984">
                  <c:v>4351</c:v>
                </c:pt>
                <c:pt idx="985">
                  <c:v>4448</c:v>
                </c:pt>
                <c:pt idx="986">
                  <c:v>4430</c:v>
                </c:pt>
                <c:pt idx="987">
                  <c:v>4403</c:v>
                </c:pt>
                <c:pt idx="988">
                  <c:v>4432</c:v>
                </c:pt>
                <c:pt idx="989">
                  <c:v>4538</c:v>
                </c:pt>
                <c:pt idx="990">
                  <c:v>4627</c:v>
                </c:pt>
                <c:pt idx="991">
                  <c:v>4458</c:v>
                </c:pt>
                <c:pt idx="992">
                  <c:v>4454</c:v>
                </c:pt>
                <c:pt idx="993">
                  <c:v>4590</c:v>
                </c:pt>
                <c:pt idx="994">
                  <c:v>4691</c:v>
                </c:pt>
                <c:pt idx="995">
                  <c:v>4683</c:v>
                </c:pt>
                <c:pt idx="996">
                  <c:v>4603</c:v>
                </c:pt>
                <c:pt idx="997">
                  <c:v>4437</c:v>
                </c:pt>
                <c:pt idx="998">
                  <c:v>4553</c:v>
                </c:pt>
                <c:pt idx="999">
                  <c:v>4588</c:v>
                </c:pt>
                <c:pt idx="1000">
                  <c:v>4712</c:v>
                </c:pt>
                <c:pt idx="1001">
                  <c:v>4983</c:v>
                </c:pt>
                <c:pt idx="1002">
                  <c:v>4980</c:v>
                </c:pt>
                <c:pt idx="1003">
                  <c:v>5052</c:v>
                </c:pt>
                <c:pt idx="1004">
                  <c:v>5132</c:v>
                </c:pt>
                <c:pt idx="1005">
                  <c:v>5126</c:v>
                </c:pt>
                <c:pt idx="1006">
                  <c:v>4977</c:v>
                </c:pt>
                <c:pt idx="1007">
                  <c:v>4972</c:v>
                </c:pt>
                <c:pt idx="1008">
                  <c:v>4734</c:v>
                </c:pt>
                <c:pt idx="1009">
                  <c:v>4715</c:v>
                </c:pt>
                <c:pt idx="1010">
                  <c:v>4684</c:v>
                </c:pt>
                <c:pt idx="1011">
                  <c:v>4628</c:v>
                </c:pt>
                <c:pt idx="1012">
                  <c:v>4706</c:v>
                </c:pt>
                <c:pt idx="1013">
                  <c:v>4759</c:v>
                </c:pt>
                <c:pt idx="1014">
                  <c:v>4557</c:v>
                </c:pt>
                <c:pt idx="1015">
                  <c:v>4428</c:v>
                </c:pt>
                <c:pt idx="1016">
                  <c:v>4413</c:v>
                </c:pt>
                <c:pt idx="1017">
                  <c:v>4469</c:v>
                </c:pt>
                <c:pt idx="1018">
                  <c:v>4577</c:v>
                </c:pt>
                <c:pt idx="1019">
                  <c:v>4591</c:v>
                </c:pt>
                <c:pt idx="1020">
                  <c:v>4732</c:v>
                </c:pt>
                <c:pt idx="1021">
                  <c:v>4606</c:v>
                </c:pt>
                <c:pt idx="1022">
                  <c:v>4606</c:v>
                </c:pt>
                <c:pt idx="1023">
                  <c:v>4673</c:v>
                </c:pt>
                <c:pt idx="1024">
                  <c:v>4724</c:v>
                </c:pt>
                <c:pt idx="1025">
                  <c:v>4690</c:v>
                </c:pt>
                <c:pt idx="1026">
                  <c:v>4814</c:v>
                </c:pt>
                <c:pt idx="1027">
                  <c:v>4728</c:v>
                </c:pt>
                <c:pt idx="1028">
                  <c:v>4522</c:v>
                </c:pt>
                <c:pt idx="1029">
                  <c:v>4578</c:v>
                </c:pt>
                <c:pt idx="1030">
                  <c:v>4450</c:v>
                </c:pt>
                <c:pt idx="1031">
                  <c:v>4469</c:v>
                </c:pt>
                <c:pt idx="1032">
                  <c:v>4458</c:v>
                </c:pt>
                <c:pt idx="1033">
                  <c:v>4557</c:v>
                </c:pt>
                <c:pt idx="1034">
                  <c:v>4650</c:v>
                </c:pt>
                <c:pt idx="1035">
                  <c:v>4584</c:v>
                </c:pt>
                <c:pt idx="1036">
                  <c:v>4667</c:v>
                </c:pt>
                <c:pt idx="1037">
                  <c:v>4645</c:v>
                </c:pt>
                <c:pt idx="1038">
                  <c:v>4665</c:v>
                </c:pt>
                <c:pt idx="1039">
                  <c:v>4643</c:v>
                </c:pt>
                <c:pt idx="1040">
                  <c:v>4649</c:v>
                </c:pt>
                <c:pt idx="1041">
                  <c:v>4740</c:v>
                </c:pt>
                <c:pt idx="1042">
                  <c:v>4729</c:v>
                </c:pt>
                <c:pt idx="1043">
                  <c:v>4640</c:v>
                </c:pt>
                <c:pt idx="1044">
                  <c:v>4600</c:v>
                </c:pt>
                <c:pt idx="1045">
                  <c:v>4678</c:v>
                </c:pt>
                <c:pt idx="1046">
                  <c:v>4623</c:v>
                </c:pt>
                <c:pt idx="1047">
                  <c:v>4556</c:v>
                </c:pt>
                <c:pt idx="1048">
                  <c:v>4569</c:v>
                </c:pt>
                <c:pt idx="1049">
                  <c:v>4597</c:v>
                </c:pt>
                <c:pt idx="1050">
                  <c:v>4535</c:v>
                </c:pt>
                <c:pt idx="1051">
                  <c:v>4673</c:v>
                </c:pt>
                <c:pt idx="1052">
                  <c:v>4650</c:v>
                </c:pt>
                <c:pt idx="1053">
                  <c:v>4555</c:v>
                </c:pt>
                <c:pt idx="1054">
                  <c:v>4419</c:v>
                </c:pt>
                <c:pt idx="1055">
                  <c:v>4692</c:v>
                </c:pt>
                <c:pt idx="1056">
                  <c:v>4525</c:v>
                </c:pt>
                <c:pt idx="1057">
                  <c:v>4487</c:v>
                </c:pt>
                <c:pt idx="1058">
                  <c:v>4433</c:v>
                </c:pt>
                <c:pt idx="1059">
                  <c:v>4457</c:v>
                </c:pt>
                <c:pt idx="1060">
                  <c:v>4497</c:v>
                </c:pt>
                <c:pt idx="1061">
                  <c:v>4538</c:v>
                </c:pt>
                <c:pt idx="1062">
                  <c:v>4499</c:v>
                </c:pt>
                <c:pt idx="1063">
                  <c:v>4460</c:v>
                </c:pt>
                <c:pt idx="1064">
                  <c:v>4565</c:v>
                </c:pt>
                <c:pt idx="1065">
                  <c:v>4423</c:v>
                </c:pt>
                <c:pt idx="1066">
                  <c:v>4597</c:v>
                </c:pt>
                <c:pt idx="1067">
                  <c:v>4595</c:v>
                </c:pt>
                <c:pt idx="1068">
                  <c:v>4604</c:v>
                </c:pt>
                <c:pt idx="1069">
                  <c:v>4628</c:v>
                </c:pt>
                <c:pt idx="1070">
                  <c:v>4678</c:v>
                </c:pt>
                <c:pt idx="1071">
                  <c:v>4741</c:v>
                </c:pt>
                <c:pt idx="1072">
                  <c:v>4646</c:v>
                </c:pt>
                <c:pt idx="1073">
                  <c:v>4629</c:v>
                </c:pt>
                <c:pt idx="1074">
                  <c:v>4577</c:v>
                </c:pt>
                <c:pt idx="1075">
                  <c:v>4670</c:v>
                </c:pt>
                <c:pt idx="1076">
                  <c:v>4560</c:v>
                </c:pt>
                <c:pt idx="1077">
                  <c:v>4548</c:v>
                </c:pt>
                <c:pt idx="1078">
                  <c:v>4496</c:v>
                </c:pt>
                <c:pt idx="1079">
                  <c:v>4572</c:v>
                </c:pt>
                <c:pt idx="1080">
                  <c:v>4563</c:v>
                </c:pt>
                <c:pt idx="1081">
                  <c:v>4570</c:v>
                </c:pt>
                <c:pt idx="1082">
                  <c:v>4740</c:v>
                </c:pt>
                <c:pt idx="1083">
                  <c:v>4737</c:v>
                </c:pt>
                <c:pt idx="1084">
                  <c:v>4718</c:v>
                </c:pt>
                <c:pt idx="1085">
                  <c:v>4490</c:v>
                </c:pt>
                <c:pt idx="1086">
                  <c:v>4634</c:v>
                </c:pt>
                <c:pt idx="1087">
                  <c:v>4653</c:v>
                </c:pt>
                <c:pt idx="1088">
                  <c:v>4551</c:v>
                </c:pt>
                <c:pt idx="1089">
                  <c:v>4632</c:v>
                </c:pt>
                <c:pt idx="1090">
                  <c:v>4683</c:v>
                </c:pt>
                <c:pt idx="1091">
                  <c:v>4711</c:v>
                </c:pt>
                <c:pt idx="1092">
                  <c:v>4657</c:v>
                </c:pt>
                <c:pt idx="1093">
                  <c:v>4639</c:v>
                </c:pt>
                <c:pt idx="1094">
                  <c:v>4724</c:v>
                </c:pt>
                <c:pt idx="1095">
                  <c:v>4707</c:v>
                </c:pt>
                <c:pt idx="1096">
                  <c:v>4911</c:v>
                </c:pt>
                <c:pt idx="1097">
                  <c:v>4786</c:v>
                </c:pt>
                <c:pt idx="1098">
                  <c:v>4676</c:v>
                </c:pt>
                <c:pt idx="1099">
                  <c:v>4744</c:v>
                </c:pt>
                <c:pt idx="1100">
                  <c:v>4671</c:v>
                </c:pt>
                <c:pt idx="1101">
                  <c:v>4740</c:v>
                </c:pt>
                <c:pt idx="1102">
                  <c:v>4709</c:v>
                </c:pt>
                <c:pt idx="1103">
                  <c:v>4675</c:v>
                </c:pt>
                <c:pt idx="1104">
                  <c:v>4814</c:v>
                </c:pt>
                <c:pt idx="1105">
                  <c:v>4607</c:v>
                </c:pt>
                <c:pt idx="1106">
                  <c:v>4730</c:v>
                </c:pt>
                <c:pt idx="1107">
                  <c:v>4694</c:v>
                </c:pt>
                <c:pt idx="1108">
                  <c:v>4615</c:v>
                </c:pt>
                <c:pt idx="1109">
                  <c:v>4724</c:v>
                </c:pt>
                <c:pt idx="1110">
                  <c:v>4536</c:v>
                </c:pt>
                <c:pt idx="1111">
                  <c:v>4643</c:v>
                </c:pt>
                <c:pt idx="1112">
                  <c:v>4770</c:v>
                </c:pt>
                <c:pt idx="1113">
                  <c:v>4678</c:v>
                </c:pt>
                <c:pt idx="1114">
                  <c:v>4524</c:v>
                </c:pt>
                <c:pt idx="1115">
                  <c:v>4665</c:v>
                </c:pt>
                <c:pt idx="1116">
                  <c:v>4609</c:v>
                </c:pt>
                <c:pt idx="1117">
                  <c:v>4603</c:v>
                </c:pt>
                <c:pt idx="1118">
                  <c:v>4549</c:v>
                </c:pt>
                <c:pt idx="1119">
                  <c:v>4746</c:v>
                </c:pt>
                <c:pt idx="1120">
                  <c:v>4712</c:v>
                </c:pt>
                <c:pt idx="1121">
                  <c:v>4742</c:v>
                </c:pt>
                <c:pt idx="1122">
                  <c:v>4758</c:v>
                </c:pt>
                <c:pt idx="1123">
                  <c:v>4674</c:v>
                </c:pt>
                <c:pt idx="1124">
                  <c:v>4737</c:v>
                </c:pt>
                <c:pt idx="1125">
                  <c:v>4837</c:v>
                </c:pt>
                <c:pt idx="1126">
                  <c:v>4830</c:v>
                </c:pt>
                <c:pt idx="1127">
                  <c:v>4777</c:v>
                </c:pt>
                <c:pt idx="1128">
                  <c:v>4762</c:v>
                </c:pt>
                <c:pt idx="1129">
                  <c:v>4767</c:v>
                </c:pt>
                <c:pt idx="1130">
                  <c:v>4718</c:v>
                </c:pt>
                <c:pt idx="1131">
                  <c:v>4665</c:v>
                </c:pt>
                <c:pt idx="1132">
                  <c:v>4814</c:v>
                </c:pt>
                <c:pt idx="1133">
                  <c:v>4923</c:v>
                </c:pt>
                <c:pt idx="1134">
                  <c:v>4870</c:v>
                </c:pt>
                <c:pt idx="1135">
                  <c:v>4894</c:v>
                </c:pt>
                <c:pt idx="1136">
                  <c:v>4834</c:v>
                </c:pt>
                <c:pt idx="1137">
                  <c:v>4916</c:v>
                </c:pt>
                <c:pt idx="1138">
                  <c:v>4896</c:v>
                </c:pt>
                <c:pt idx="1139">
                  <c:v>5073</c:v>
                </c:pt>
                <c:pt idx="1140">
                  <c:v>5069</c:v>
                </c:pt>
                <c:pt idx="1141">
                  <c:v>5219</c:v>
                </c:pt>
                <c:pt idx="1142">
                  <c:v>5111</c:v>
                </c:pt>
                <c:pt idx="1143">
                  <c:v>5080</c:v>
                </c:pt>
                <c:pt idx="1144">
                  <c:v>5084</c:v>
                </c:pt>
                <c:pt idx="1145">
                  <c:v>5108</c:v>
                </c:pt>
                <c:pt idx="1146">
                  <c:v>5046</c:v>
                </c:pt>
                <c:pt idx="1147">
                  <c:v>5082</c:v>
                </c:pt>
                <c:pt idx="1148">
                  <c:v>5100</c:v>
                </c:pt>
                <c:pt idx="1149">
                  <c:v>4863</c:v>
                </c:pt>
                <c:pt idx="1150">
                  <c:v>4816</c:v>
                </c:pt>
                <c:pt idx="1151">
                  <c:v>4980</c:v>
                </c:pt>
                <c:pt idx="1152">
                  <c:v>4881</c:v>
                </c:pt>
                <c:pt idx="1153">
                  <c:v>4770</c:v>
                </c:pt>
                <c:pt idx="1154">
                  <c:v>4669</c:v>
                </c:pt>
                <c:pt idx="1155">
                  <c:v>4547</c:v>
                </c:pt>
                <c:pt idx="1156">
                  <c:v>4623</c:v>
                </c:pt>
                <c:pt idx="1157">
                  <c:v>4416</c:v>
                </c:pt>
                <c:pt idx="1158">
                  <c:v>4460</c:v>
                </c:pt>
                <c:pt idx="1159">
                  <c:v>4534</c:v>
                </c:pt>
                <c:pt idx="1160">
                  <c:v>4591</c:v>
                </c:pt>
                <c:pt idx="1161">
                  <c:v>4702</c:v>
                </c:pt>
                <c:pt idx="1162">
                  <c:v>4659</c:v>
                </c:pt>
                <c:pt idx="1163">
                  <c:v>4743</c:v>
                </c:pt>
                <c:pt idx="1164">
                  <c:v>4689</c:v>
                </c:pt>
                <c:pt idx="1165">
                  <c:v>4839</c:v>
                </c:pt>
                <c:pt idx="1166">
                  <c:v>4811</c:v>
                </c:pt>
                <c:pt idx="1167">
                  <c:v>4713</c:v>
                </c:pt>
                <c:pt idx="1168">
                  <c:v>4842</c:v>
                </c:pt>
                <c:pt idx="1169">
                  <c:v>4811</c:v>
                </c:pt>
                <c:pt idx="1170">
                  <c:v>4904</c:v>
                </c:pt>
                <c:pt idx="1171">
                  <c:v>4830</c:v>
                </c:pt>
                <c:pt idx="1172">
                  <c:v>4759</c:v>
                </c:pt>
                <c:pt idx="1173">
                  <c:v>4799</c:v>
                </c:pt>
                <c:pt idx="1174">
                  <c:v>4823</c:v>
                </c:pt>
                <c:pt idx="1175">
                  <c:v>4752</c:v>
                </c:pt>
                <c:pt idx="1176">
                  <c:v>4784</c:v>
                </c:pt>
                <c:pt idx="1177">
                  <c:v>4837</c:v>
                </c:pt>
                <c:pt idx="1178">
                  <c:v>4831</c:v>
                </c:pt>
                <c:pt idx="1179">
                  <c:v>4839</c:v>
                </c:pt>
                <c:pt idx="1180">
                  <c:v>4874</c:v>
                </c:pt>
                <c:pt idx="1181">
                  <c:v>4974</c:v>
                </c:pt>
                <c:pt idx="1182">
                  <c:v>4961</c:v>
                </c:pt>
                <c:pt idx="1183">
                  <c:v>4811</c:v>
                </c:pt>
                <c:pt idx="1184">
                  <c:v>4903</c:v>
                </c:pt>
                <c:pt idx="1185">
                  <c:v>4936</c:v>
                </c:pt>
                <c:pt idx="1186">
                  <c:v>4892</c:v>
                </c:pt>
                <c:pt idx="1187">
                  <c:v>4880</c:v>
                </c:pt>
                <c:pt idx="1188">
                  <c:v>4854</c:v>
                </c:pt>
                <c:pt idx="1189">
                  <c:v>4917</c:v>
                </c:pt>
                <c:pt idx="1190">
                  <c:v>4898</c:v>
                </c:pt>
                <c:pt idx="1191">
                  <c:v>4805</c:v>
                </c:pt>
                <c:pt idx="1192">
                  <c:v>4752</c:v>
                </c:pt>
                <c:pt idx="1193">
                  <c:v>4768</c:v>
                </c:pt>
                <c:pt idx="1194">
                  <c:v>4680</c:v>
                </c:pt>
                <c:pt idx="1195">
                  <c:v>4805</c:v>
                </c:pt>
                <c:pt idx="1196">
                  <c:v>4668</c:v>
                </c:pt>
                <c:pt idx="1197">
                  <c:v>4855</c:v>
                </c:pt>
                <c:pt idx="1198">
                  <c:v>4774</c:v>
                </c:pt>
                <c:pt idx="1199">
                  <c:v>4681</c:v>
                </c:pt>
                <c:pt idx="1200">
                  <c:v>4650</c:v>
                </c:pt>
                <c:pt idx="1201">
                  <c:v>4659</c:v>
                </c:pt>
                <c:pt idx="1202">
                  <c:v>4911</c:v>
                </c:pt>
                <c:pt idx="1203">
                  <c:v>5163</c:v>
                </c:pt>
                <c:pt idx="1204">
                  <c:v>4960</c:v>
                </c:pt>
                <c:pt idx="1205">
                  <c:v>5166</c:v>
                </c:pt>
                <c:pt idx="1206">
                  <c:v>5121</c:v>
                </c:pt>
                <c:pt idx="1207">
                  <c:v>5164</c:v>
                </c:pt>
                <c:pt idx="1208">
                  <c:v>5123</c:v>
                </c:pt>
                <c:pt idx="1209">
                  <c:v>5465</c:v>
                </c:pt>
                <c:pt idx="1210">
                  <c:v>5401</c:v>
                </c:pt>
                <c:pt idx="1211">
                  <c:v>5194</c:v>
                </c:pt>
                <c:pt idx="1212">
                  <c:v>5256</c:v>
                </c:pt>
                <c:pt idx="1213">
                  <c:v>5230</c:v>
                </c:pt>
                <c:pt idx="1214">
                  <c:v>5203</c:v>
                </c:pt>
                <c:pt idx="1215">
                  <c:v>5336</c:v>
                </c:pt>
                <c:pt idx="1216">
                  <c:v>5477</c:v>
                </c:pt>
                <c:pt idx="1217">
                  <c:v>5477</c:v>
                </c:pt>
                <c:pt idx="1218">
                  <c:v>5405</c:v>
                </c:pt>
                <c:pt idx="1219">
                  <c:v>5338</c:v>
                </c:pt>
                <c:pt idx="1220">
                  <c:v>5269</c:v>
                </c:pt>
                <c:pt idx="1221">
                  <c:v>5117</c:v>
                </c:pt>
                <c:pt idx="1222">
                  <c:v>5004</c:v>
                </c:pt>
                <c:pt idx="1223">
                  <c:v>4942</c:v>
                </c:pt>
                <c:pt idx="1224">
                  <c:v>4806</c:v>
                </c:pt>
                <c:pt idx="1225">
                  <c:v>5021</c:v>
                </c:pt>
                <c:pt idx="1226">
                  <c:v>4937</c:v>
                </c:pt>
                <c:pt idx="1227">
                  <c:v>4910</c:v>
                </c:pt>
                <c:pt idx="1228">
                  <c:v>4898</c:v>
                </c:pt>
                <c:pt idx="1229">
                  <c:v>5014</c:v>
                </c:pt>
                <c:pt idx="1230">
                  <c:v>5248</c:v>
                </c:pt>
                <c:pt idx="1231">
                  <c:v>5265</c:v>
                </c:pt>
                <c:pt idx="1232">
                  <c:v>5364</c:v>
                </c:pt>
                <c:pt idx="1233">
                  <c:v>5272</c:v>
                </c:pt>
                <c:pt idx="1234">
                  <c:v>5259</c:v>
                </c:pt>
                <c:pt idx="1235">
                  <c:v>5239</c:v>
                </c:pt>
                <c:pt idx="1236">
                  <c:v>5295</c:v>
                </c:pt>
                <c:pt idx="1237">
                  <c:v>5138</c:v>
                </c:pt>
                <c:pt idx="1238">
                  <c:v>5213</c:v>
                </c:pt>
                <c:pt idx="1239">
                  <c:v>5205</c:v>
                </c:pt>
                <c:pt idx="1240">
                  <c:v>5335</c:v>
                </c:pt>
                <c:pt idx="1241">
                  <c:v>5449</c:v>
                </c:pt>
                <c:pt idx="1242">
                  <c:v>5435</c:v>
                </c:pt>
                <c:pt idx="1243">
                  <c:v>5418</c:v>
                </c:pt>
                <c:pt idx="1244">
                  <c:v>5418</c:v>
                </c:pt>
                <c:pt idx="1245">
                  <c:v>5359</c:v>
                </c:pt>
                <c:pt idx="1246">
                  <c:v>5367</c:v>
                </c:pt>
                <c:pt idx="1247">
                  <c:v>5376</c:v>
                </c:pt>
                <c:pt idx="1248">
                  <c:v>5340</c:v>
                </c:pt>
                <c:pt idx="1249">
                  <c:v>5219</c:v>
                </c:pt>
                <c:pt idx="1250">
                  <c:v>5308</c:v>
                </c:pt>
                <c:pt idx="1251">
                  <c:v>5445</c:v>
                </c:pt>
                <c:pt idx="1252">
                  <c:v>5361</c:v>
                </c:pt>
                <c:pt idx="1253">
                  <c:v>5358</c:v>
                </c:pt>
                <c:pt idx="1254">
                  <c:v>5225</c:v>
                </c:pt>
                <c:pt idx="1255">
                  <c:v>5185</c:v>
                </c:pt>
                <c:pt idx="1256">
                  <c:v>5341</c:v>
                </c:pt>
                <c:pt idx="1257">
                  <c:v>5210</c:v>
                </c:pt>
                <c:pt idx="1258">
                  <c:v>5298</c:v>
                </c:pt>
                <c:pt idx="1259">
                  <c:v>5197</c:v>
                </c:pt>
                <c:pt idx="1260">
                  <c:v>5167</c:v>
                </c:pt>
                <c:pt idx="1261">
                  <c:v>5185</c:v>
                </c:pt>
                <c:pt idx="1262">
                  <c:v>5138</c:v>
                </c:pt>
                <c:pt idx="1263">
                  <c:v>5133</c:v>
                </c:pt>
                <c:pt idx="1264">
                  <c:v>5108</c:v>
                </c:pt>
                <c:pt idx="1265">
                  <c:v>5197</c:v>
                </c:pt>
                <c:pt idx="1266">
                  <c:v>5202</c:v>
                </c:pt>
                <c:pt idx="1267">
                  <c:v>5073</c:v>
                </c:pt>
                <c:pt idx="1268">
                  <c:v>5151</c:v>
                </c:pt>
                <c:pt idx="1269">
                  <c:v>5172</c:v>
                </c:pt>
                <c:pt idx="1270">
                  <c:v>5135</c:v>
                </c:pt>
                <c:pt idx="1271">
                  <c:v>5046</c:v>
                </c:pt>
                <c:pt idx="1272">
                  <c:v>5104</c:v>
                </c:pt>
                <c:pt idx="1273">
                  <c:v>4965</c:v>
                </c:pt>
                <c:pt idx="1274">
                  <c:v>5012</c:v>
                </c:pt>
                <c:pt idx="1275">
                  <c:v>5022</c:v>
                </c:pt>
                <c:pt idx="1276">
                  <c:v>4908</c:v>
                </c:pt>
                <c:pt idx="1277">
                  <c:v>4992</c:v>
                </c:pt>
                <c:pt idx="1278">
                  <c:v>5011</c:v>
                </c:pt>
                <c:pt idx="1279">
                  <c:v>5106</c:v>
                </c:pt>
                <c:pt idx="1280">
                  <c:v>5021</c:v>
                </c:pt>
                <c:pt idx="1281">
                  <c:v>5029</c:v>
                </c:pt>
                <c:pt idx="1282">
                  <c:v>5070</c:v>
                </c:pt>
                <c:pt idx="1283">
                  <c:v>5104</c:v>
                </c:pt>
                <c:pt idx="1284">
                  <c:v>5035</c:v>
                </c:pt>
                <c:pt idx="1285">
                  <c:v>4963</c:v>
                </c:pt>
                <c:pt idx="1286">
                  <c:v>5085</c:v>
                </c:pt>
                <c:pt idx="1287">
                  <c:v>4968</c:v>
                </c:pt>
                <c:pt idx="1288">
                  <c:v>5007</c:v>
                </c:pt>
                <c:pt idx="1289">
                  <c:v>4992</c:v>
                </c:pt>
                <c:pt idx="1290">
                  <c:v>5149</c:v>
                </c:pt>
                <c:pt idx="1291">
                  <c:v>5241</c:v>
                </c:pt>
                <c:pt idx="1292">
                  <c:v>5060</c:v>
                </c:pt>
                <c:pt idx="1293">
                  <c:v>4974</c:v>
                </c:pt>
                <c:pt idx="1294">
                  <c:v>4842</c:v>
                </c:pt>
                <c:pt idx="1295">
                  <c:v>5081</c:v>
                </c:pt>
                <c:pt idx="1296">
                  <c:v>5022</c:v>
                </c:pt>
                <c:pt idx="1297">
                  <c:v>4871</c:v>
                </c:pt>
                <c:pt idx="1298">
                  <c:v>4989</c:v>
                </c:pt>
                <c:pt idx="1299">
                  <c:v>5019</c:v>
                </c:pt>
                <c:pt idx="1300">
                  <c:v>4855</c:v>
                </c:pt>
                <c:pt idx="1301">
                  <c:v>4961</c:v>
                </c:pt>
                <c:pt idx="1302">
                  <c:v>5070</c:v>
                </c:pt>
                <c:pt idx="1303">
                  <c:v>5015</c:v>
                </c:pt>
                <c:pt idx="1304">
                  <c:v>4973</c:v>
                </c:pt>
                <c:pt idx="1305">
                  <c:v>5033</c:v>
                </c:pt>
                <c:pt idx="1306">
                  <c:v>4938</c:v>
                </c:pt>
                <c:pt idx="1307">
                  <c:v>4882</c:v>
                </c:pt>
                <c:pt idx="1308">
                  <c:v>5160</c:v>
                </c:pt>
                <c:pt idx="1309">
                  <c:v>5089</c:v>
                </c:pt>
                <c:pt idx="1310">
                  <c:v>4930</c:v>
                </c:pt>
                <c:pt idx="1311">
                  <c:v>4929</c:v>
                </c:pt>
                <c:pt idx="1312">
                  <c:v>4985</c:v>
                </c:pt>
                <c:pt idx="1313">
                  <c:v>4973</c:v>
                </c:pt>
                <c:pt idx="1314">
                  <c:v>4992</c:v>
                </c:pt>
                <c:pt idx="1315">
                  <c:v>4969</c:v>
                </c:pt>
                <c:pt idx="1316">
                  <c:v>5035</c:v>
                </c:pt>
                <c:pt idx="1317">
                  <c:v>5071</c:v>
                </c:pt>
                <c:pt idx="1318">
                  <c:v>5063</c:v>
                </c:pt>
                <c:pt idx="1319">
                  <c:v>5054</c:v>
                </c:pt>
                <c:pt idx="1320">
                  <c:v>5061</c:v>
                </c:pt>
                <c:pt idx="1321">
                  <c:v>4925</c:v>
                </c:pt>
                <c:pt idx="1322">
                  <c:v>5065</c:v>
                </c:pt>
                <c:pt idx="1323">
                  <c:v>4928</c:v>
                </c:pt>
                <c:pt idx="1324">
                  <c:v>4925</c:v>
                </c:pt>
                <c:pt idx="1325">
                  <c:v>4989</c:v>
                </c:pt>
                <c:pt idx="1326">
                  <c:v>4990</c:v>
                </c:pt>
                <c:pt idx="1327">
                  <c:v>5083</c:v>
                </c:pt>
                <c:pt idx="1328">
                  <c:v>5026</c:v>
                </c:pt>
                <c:pt idx="1329">
                  <c:v>4882</c:v>
                </c:pt>
                <c:pt idx="1330">
                  <c:v>4925</c:v>
                </c:pt>
                <c:pt idx="1331">
                  <c:v>4870</c:v>
                </c:pt>
                <c:pt idx="1332">
                  <c:v>4942</c:v>
                </c:pt>
                <c:pt idx="1333">
                  <c:v>4816</c:v>
                </c:pt>
                <c:pt idx="1334">
                  <c:v>4927</c:v>
                </c:pt>
                <c:pt idx="1335">
                  <c:v>5083</c:v>
                </c:pt>
                <c:pt idx="1336">
                  <c:v>4943</c:v>
                </c:pt>
                <c:pt idx="1337">
                  <c:v>4849</c:v>
                </c:pt>
                <c:pt idx="1338">
                  <c:v>4898</c:v>
                </c:pt>
                <c:pt idx="1339">
                  <c:v>4945</c:v>
                </c:pt>
                <c:pt idx="1340">
                  <c:v>4930</c:v>
                </c:pt>
                <c:pt idx="1341">
                  <c:v>5006</c:v>
                </c:pt>
                <c:pt idx="1342">
                  <c:v>5048</c:v>
                </c:pt>
                <c:pt idx="1343">
                  <c:v>4927</c:v>
                </c:pt>
                <c:pt idx="1344">
                  <c:v>4972</c:v>
                </c:pt>
                <c:pt idx="1345">
                  <c:v>4895</c:v>
                </c:pt>
                <c:pt idx="1346">
                  <c:v>4817</c:v>
                </c:pt>
                <c:pt idx="1347">
                  <c:v>5007</c:v>
                </c:pt>
                <c:pt idx="1348">
                  <c:v>5008</c:v>
                </c:pt>
                <c:pt idx="1349">
                  <c:v>4991</c:v>
                </c:pt>
                <c:pt idx="1350">
                  <c:v>5047</c:v>
                </c:pt>
                <c:pt idx="1351">
                  <c:v>5088</c:v>
                </c:pt>
                <c:pt idx="1352">
                  <c:v>5000</c:v>
                </c:pt>
                <c:pt idx="1353">
                  <c:v>4980</c:v>
                </c:pt>
                <c:pt idx="1354">
                  <c:v>5042</c:v>
                </c:pt>
                <c:pt idx="1355">
                  <c:v>5053</c:v>
                </c:pt>
                <c:pt idx="1356">
                  <c:v>5139</c:v>
                </c:pt>
                <c:pt idx="1357">
                  <c:v>5113</c:v>
                </c:pt>
                <c:pt idx="1358">
                  <c:v>5147</c:v>
                </c:pt>
                <c:pt idx="1359">
                  <c:v>5310</c:v>
                </c:pt>
                <c:pt idx="1360">
                  <c:v>5372</c:v>
                </c:pt>
                <c:pt idx="1361">
                  <c:v>5505</c:v>
                </c:pt>
                <c:pt idx="1362">
                  <c:v>5753</c:v>
                </c:pt>
                <c:pt idx="1363">
                  <c:v>5562</c:v>
                </c:pt>
                <c:pt idx="1364">
                  <c:v>5757</c:v>
                </c:pt>
                <c:pt idx="1365">
                  <c:v>5499</c:v>
                </c:pt>
                <c:pt idx="1366">
                  <c:v>5194</c:v>
                </c:pt>
                <c:pt idx="1367">
                  <c:v>5043</c:v>
                </c:pt>
                <c:pt idx="1368">
                  <c:v>5137</c:v>
                </c:pt>
                <c:pt idx="1369">
                  <c:v>5058</c:v>
                </c:pt>
                <c:pt idx="1370">
                  <c:v>4944</c:v>
                </c:pt>
                <c:pt idx="1371">
                  <c:v>4746</c:v>
                </c:pt>
                <c:pt idx="1372">
                  <c:v>4811</c:v>
                </c:pt>
                <c:pt idx="1373">
                  <c:v>5053</c:v>
                </c:pt>
                <c:pt idx="1374">
                  <c:v>5049</c:v>
                </c:pt>
                <c:pt idx="1375">
                  <c:v>5097</c:v>
                </c:pt>
                <c:pt idx="1376">
                  <c:v>5174</c:v>
                </c:pt>
                <c:pt idx="1377">
                  <c:v>5340</c:v>
                </c:pt>
                <c:pt idx="1378">
                  <c:v>5339</c:v>
                </c:pt>
                <c:pt idx="1379">
                  <c:v>5323</c:v>
                </c:pt>
                <c:pt idx="1380">
                  <c:v>5397</c:v>
                </c:pt>
                <c:pt idx="1381">
                  <c:v>5309</c:v>
                </c:pt>
                <c:pt idx="1382">
                  <c:v>5224</c:v>
                </c:pt>
                <c:pt idx="1383">
                  <c:v>5241</c:v>
                </c:pt>
                <c:pt idx="1384">
                  <c:v>5075</c:v>
                </c:pt>
                <c:pt idx="1385">
                  <c:v>4935</c:v>
                </c:pt>
                <c:pt idx="1386">
                  <c:v>4770</c:v>
                </c:pt>
                <c:pt idx="1387">
                  <c:v>4746</c:v>
                </c:pt>
                <c:pt idx="1388">
                  <c:v>4554</c:v>
                </c:pt>
                <c:pt idx="1389">
                  <c:v>4476</c:v>
                </c:pt>
                <c:pt idx="1390">
                  <c:v>4517</c:v>
                </c:pt>
                <c:pt idx="1391">
                  <c:v>4541</c:v>
                </c:pt>
                <c:pt idx="1392">
                  <c:v>4572</c:v>
                </c:pt>
                <c:pt idx="1393">
                  <c:v>4594</c:v>
                </c:pt>
                <c:pt idx="1394">
                  <c:v>4454</c:v>
                </c:pt>
                <c:pt idx="1395">
                  <c:v>4699</c:v>
                </c:pt>
                <c:pt idx="1396">
                  <c:v>4712</c:v>
                </c:pt>
                <c:pt idx="1397">
                  <c:v>4691</c:v>
                </c:pt>
                <c:pt idx="1398">
                  <c:v>4614</c:v>
                </c:pt>
                <c:pt idx="1399">
                  <c:v>4584</c:v>
                </c:pt>
                <c:pt idx="1400">
                  <c:v>4567</c:v>
                </c:pt>
                <c:pt idx="1401">
                  <c:v>4531</c:v>
                </c:pt>
                <c:pt idx="1402">
                  <c:v>4392</c:v>
                </c:pt>
                <c:pt idx="1403">
                  <c:v>4467</c:v>
                </c:pt>
                <c:pt idx="1404">
                  <c:v>4453</c:v>
                </c:pt>
                <c:pt idx="1405">
                  <c:v>4494</c:v>
                </c:pt>
                <c:pt idx="1406">
                  <c:v>4389</c:v>
                </c:pt>
                <c:pt idx="1407">
                  <c:v>4429</c:v>
                </c:pt>
                <c:pt idx="1408">
                  <c:v>4397</c:v>
                </c:pt>
                <c:pt idx="1409">
                  <c:v>4330</c:v>
                </c:pt>
                <c:pt idx="1410">
                  <c:v>4379</c:v>
                </c:pt>
                <c:pt idx="1411">
                  <c:v>4517</c:v>
                </c:pt>
                <c:pt idx="1412">
                  <c:v>4462</c:v>
                </c:pt>
                <c:pt idx="1413">
                  <c:v>4440</c:v>
                </c:pt>
                <c:pt idx="1414">
                  <c:v>4389</c:v>
                </c:pt>
                <c:pt idx="1415">
                  <c:v>4468</c:v>
                </c:pt>
                <c:pt idx="1416">
                  <c:v>4499</c:v>
                </c:pt>
                <c:pt idx="1417">
                  <c:v>4564</c:v>
                </c:pt>
                <c:pt idx="1418">
                  <c:v>4488</c:v>
                </c:pt>
                <c:pt idx="1419">
                  <c:v>4506</c:v>
                </c:pt>
                <c:pt idx="1420">
                  <c:v>4509</c:v>
                </c:pt>
                <c:pt idx="1421">
                  <c:v>4463</c:v>
                </c:pt>
                <c:pt idx="1422">
                  <c:v>4589</c:v>
                </c:pt>
                <c:pt idx="1423">
                  <c:v>4684</c:v>
                </c:pt>
                <c:pt idx="1424">
                  <c:v>4749</c:v>
                </c:pt>
                <c:pt idx="1425">
                  <c:v>4689</c:v>
                </c:pt>
                <c:pt idx="1426">
                  <c:v>4677</c:v>
                </c:pt>
                <c:pt idx="1427">
                  <c:v>4791</c:v>
                </c:pt>
                <c:pt idx="1428">
                  <c:v>4534</c:v>
                </c:pt>
                <c:pt idx="1429">
                  <c:v>4603</c:v>
                </c:pt>
                <c:pt idx="1430">
                  <c:v>4572</c:v>
                </c:pt>
                <c:pt idx="1431">
                  <c:v>4567</c:v>
                </c:pt>
                <c:pt idx="1432">
                  <c:v>4416</c:v>
                </c:pt>
                <c:pt idx="1433">
                  <c:v>4441</c:v>
                </c:pt>
                <c:pt idx="1434">
                  <c:v>4451</c:v>
                </c:pt>
                <c:pt idx="1435">
                  <c:v>4433</c:v>
                </c:pt>
                <c:pt idx="1436">
                  <c:v>4450</c:v>
                </c:pt>
                <c:pt idx="1437">
                  <c:v>4387</c:v>
                </c:pt>
                <c:pt idx="1438">
                  <c:v>4512</c:v>
                </c:pt>
                <c:pt idx="1439">
                  <c:v>4657</c:v>
                </c:pt>
                <c:pt idx="1440">
                  <c:v>4502</c:v>
                </c:pt>
                <c:pt idx="1441">
                  <c:v>4365</c:v>
                </c:pt>
                <c:pt idx="1442">
                  <c:v>4480</c:v>
                </c:pt>
                <c:pt idx="1443">
                  <c:v>4341</c:v>
                </c:pt>
                <c:pt idx="1444">
                  <c:v>4499</c:v>
                </c:pt>
                <c:pt idx="1445">
                  <c:v>4335</c:v>
                </c:pt>
                <c:pt idx="1446">
                  <c:v>4316</c:v>
                </c:pt>
                <c:pt idx="1447">
                  <c:v>4346</c:v>
                </c:pt>
                <c:pt idx="1448">
                  <c:v>4386</c:v>
                </c:pt>
                <c:pt idx="1449">
                  <c:v>4353</c:v>
                </c:pt>
                <c:pt idx="1450">
                  <c:v>4278</c:v>
                </c:pt>
                <c:pt idx="1451">
                  <c:v>4357</c:v>
                </c:pt>
                <c:pt idx="1452">
                  <c:v>4332</c:v>
                </c:pt>
                <c:pt idx="1453">
                  <c:v>4278</c:v>
                </c:pt>
                <c:pt idx="1454">
                  <c:v>4277</c:v>
                </c:pt>
                <c:pt idx="1455">
                  <c:v>4255</c:v>
                </c:pt>
                <c:pt idx="1456">
                  <c:v>4343</c:v>
                </c:pt>
                <c:pt idx="1457">
                  <c:v>4441</c:v>
                </c:pt>
                <c:pt idx="1458">
                  <c:v>4292</c:v>
                </c:pt>
                <c:pt idx="1459">
                  <c:v>4248</c:v>
                </c:pt>
                <c:pt idx="1460">
                  <c:v>4344</c:v>
                </c:pt>
                <c:pt idx="1461">
                  <c:v>4226</c:v>
                </c:pt>
                <c:pt idx="1462">
                  <c:v>4312</c:v>
                </c:pt>
                <c:pt idx="1463">
                  <c:v>4263</c:v>
                </c:pt>
                <c:pt idx="1464">
                  <c:v>4217</c:v>
                </c:pt>
                <c:pt idx="1465">
                  <c:v>4185</c:v>
                </c:pt>
                <c:pt idx="1466">
                  <c:v>4252</c:v>
                </c:pt>
                <c:pt idx="1467">
                  <c:v>4190</c:v>
                </c:pt>
                <c:pt idx="1468">
                  <c:v>4281</c:v>
                </c:pt>
                <c:pt idx="1469">
                  <c:v>4216</c:v>
                </c:pt>
                <c:pt idx="1470">
                  <c:v>4327</c:v>
                </c:pt>
                <c:pt idx="1471">
                  <c:v>4285</c:v>
                </c:pt>
                <c:pt idx="1472">
                  <c:v>4301</c:v>
                </c:pt>
                <c:pt idx="1473">
                  <c:v>4262</c:v>
                </c:pt>
                <c:pt idx="1474">
                  <c:v>4296</c:v>
                </c:pt>
                <c:pt idx="1475">
                  <c:v>4201</c:v>
                </c:pt>
                <c:pt idx="1476">
                  <c:v>4290</c:v>
                </c:pt>
                <c:pt idx="1477">
                  <c:v>4260</c:v>
                </c:pt>
                <c:pt idx="1478">
                  <c:v>4264</c:v>
                </c:pt>
                <c:pt idx="1479">
                  <c:v>4291</c:v>
                </c:pt>
                <c:pt idx="1480">
                  <c:v>4315</c:v>
                </c:pt>
                <c:pt idx="1481">
                  <c:v>4294</c:v>
                </c:pt>
                <c:pt idx="1482">
                  <c:v>4229</c:v>
                </c:pt>
                <c:pt idx="1483">
                  <c:v>4251</c:v>
                </c:pt>
                <c:pt idx="1484">
                  <c:v>4425</c:v>
                </c:pt>
                <c:pt idx="1485">
                  <c:v>4214</c:v>
                </c:pt>
                <c:pt idx="1486">
                  <c:v>4305</c:v>
                </c:pt>
                <c:pt idx="1487">
                  <c:v>4279</c:v>
                </c:pt>
                <c:pt idx="1488">
                  <c:v>4269</c:v>
                </c:pt>
                <c:pt idx="1489">
                  <c:v>4240</c:v>
                </c:pt>
                <c:pt idx="1490">
                  <c:v>4183</c:v>
                </c:pt>
                <c:pt idx="1491">
                  <c:v>4257</c:v>
                </c:pt>
                <c:pt idx="1492">
                  <c:v>4254</c:v>
                </c:pt>
                <c:pt idx="1493">
                  <c:v>4313</c:v>
                </c:pt>
                <c:pt idx="1494">
                  <c:v>4356</c:v>
                </c:pt>
                <c:pt idx="1495">
                  <c:v>4475</c:v>
                </c:pt>
                <c:pt idx="1496">
                  <c:v>4425</c:v>
                </c:pt>
                <c:pt idx="1497">
                  <c:v>4432</c:v>
                </c:pt>
                <c:pt idx="1498">
                  <c:v>4504</c:v>
                </c:pt>
                <c:pt idx="1499">
                  <c:v>4519</c:v>
                </c:pt>
                <c:pt idx="1500">
                  <c:v>4547</c:v>
                </c:pt>
                <c:pt idx="1501">
                  <c:v>4401</c:v>
                </c:pt>
                <c:pt idx="1502">
                  <c:v>4420</c:v>
                </c:pt>
                <c:pt idx="1503">
                  <c:v>4512</c:v>
                </c:pt>
                <c:pt idx="1504">
                  <c:v>4391</c:v>
                </c:pt>
                <c:pt idx="1505">
                  <c:v>4422</c:v>
                </c:pt>
                <c:pt idx="1506">
                  <c:v>4367</c:v>
                </c:pt>
                <c:pt idx="1507">
                  <c:v>4416</c:v>
                </c:pt>
                <c:pt idx="1508">
                  <c:v>4300</c:v>
                </c:pt>
                <c:pt idx="1509">
                  <c:v>4431</c:v>
                </c:pt>
                <c:pt idx="1510">
                  <c:v>4452</c:v>
                </c:pt>
                <c:pt idx="1511">
                  <c:v>4316</c:v>
                </c:pt>
                <c:pt idx="1512">
                  <c:v>4260</c:v>
                </c:pt>
                <c:pt idx="1513">
                  <c:v>4469</c:v>
                </c:pt>
                <c:pt idx="1514">
                  <c:v>4322</c:v>
                </c:pt>
                <c:pt idx="1515">
                  <c:v>4382</c:v>
                </c:pt>
                <c:pt idx="1516">
                  <c:v>4316</c:v>
                </c:pt>
                <c:pt idx="1517">
                  <c:v>4449</c:v>
                </c:pt>
                <c:pt idx="1518">
                  <c:v>4332</c:v>
                </c:pt>
                <c:pt idx="1519">
                  <c:v>4351</c:v>
                </c:pt>
                <c:pt idx="1520">
                  <c:v>4295</c:v>
                </c:pt>
                <c:pt idx="1521">
                  <c:v>4344</c:v>
                </c:pt>
                <c:pt idx="1522">
                  <c:v>4335</c:v>
                </c:pt>
                <c:pt idx="1523">
                  <c:v>4348</c:v>
                </c:pt>
                <c:pt idx="1524">
                  <c:v>4233</c:v>
                </c:pt>
                <c:pt idx="1525">
                  <c:v>4349</c:v>
                </c:pt>
                <c:pt idx="1526">
                  <c:v>4326</c:v>
                </c:pt>
                <c:pt idx="1527">
                  <c:v>4308</c:v>
                </c:pt>
                <c:pt idx="1528">
                  <c:v>4354</c:v>
                </c:pt>
                <c:pt idx="1529">
                  <c:v>4305</c:v>
                </c:pt>
                <c:pt idx="1530">
                  <c:v>4310</c:v>
                </c:pt>
                <c:pt idx="1531">
                  <c:v>4412</c:v>
                </c:pt>
                <c:pt idx="1532">
                  <c:v>4412</c:v>
                </c:pt>
                <c:pt idx="1533">
                  <c:v>4254</c:v>
                </c:pt>
                <c:pt idx="1534">
                  <c:v>4251</c:v>
                </c:pt>
                <c:pt idx="1535">
                  <c:v>4344</c:v>
                </c:pt>
                <c:pt idx="1536">
                  <c:v>4329</c:v>
                </c:pt>
                <c:pt idx="1537">
                  <c:v>4295</c:v>
                </c:pt>
                <c:pt idx="1538">
                  <c:v>4369</c:v>
                </c:pt>
                <c:pt idx="1539">
                  <c:v>4380</c:v>
                </c:pt>
                <c:pt idx="1540">
                  <c:v>4256</c:v>
                </c:pt>
                <c:pt idx="1541">
                  <c:v>4318</c:v>
                </c:pt>
                <c:pt idx="1542">
                  <c:v>4268</c:v>
                </c:pt>
                <c:pt idx="1543">
                  <c:v>4304</c:v>
                </c:pt>
                <c:pt idx="1544">
                  <c:v>4208</c:v>
                </c:pt>
                <c:pt idx="1545">
                  <c:v>4310</c:v>
                </c:pt>
                <c:pt idx="1546">
                  <c:v>4252</c:v>
                </c:pt>
                <c:pt idx="1547">
                  <c:v>4360</c:v>
                </c:pt>
                <c:pt idx="1548">
                  <c:v>4204</c:v>
                </c:pt>
                <c:pt idx="1549">
                  <c:v>4228</c:v>
                </c:pt>
                <c:pt idx="1550">
                  <c:v>4281</c:v>
                </c:pt>
                <c:pt idx="1551">
                  <c:v>4346</c:v>
                </c:pt>
                <c:pt idx="1552">
                  <c:v>4245</c:v>
                </c:pt>
                <c:pt idx="1553">
                  <c:v>4264</c:v>
                </c:pt>
                <c:pt idx="1554">
                  <c:v>4311</c:v>
                </c:pt>
                <c:pt idx="1555">
                  <c:v>4304</c:v>
                </c:pt>
                <c:pt idx="1556">
                  <c:v>4406</c:v>
                </c:pt>
                <c:pt idx="1557">
                  <c:v>4416</c:v>
                </c:pt>
                <c:pt idx="1558">
                  <c:v>4416</c:v>
                </c:pt>
                <c:pt idx="1559">
                  <c:v>4378</c:v>
                </c:pt>
                <c:pt idx="1560">
                  <c:v>4492</c:v>
                </c:pt>
                <c:pt idx="1561">
                  <c:v>4428</c:v>
                </c:pt>
                <c:pt idx="1562">
                  <c:v>4333</c:v>
                </c:pt>
                <c:pt idx="1563">
                  <c:v>4412</c:v>
                </c:pt>
                <c:pt idx="1564">
                  <c:v>4435</c:v>
                </c:pt>
                <c:pt idx="1565">
                  <c:v>4434</c:v>
                </c:pt>
                <c:pt idx="1566">
                  <c:v>4386</c:v>
                </c:pt>
                <c:pt idx="1567">
                  <c:v>4363</c:v>
                </c:pt>
                <c:pt idx="1568">
                  <c:v>4337</c:v>
                </c:pt>
                <c:pt idx="1569">
                  <c:v>4352</c:v>
                </c:pt>
                <c:pt idx="1570">
                  <c:v>4285</c:v>
                </c:pt>
                <c:pt idx="1571">
                  <c:v>4313</c:v>
                </c:pt>
                <c:pt idx="1572">
                  <c:v>4404</c:v>
                </c:pt>
                <c:pt idx="1573">
                  <c:v>4291</c:v>
                </c:pt>
                <c:pt idx="1574">
                  <c:v>4080</c:v>
                </c:pt>
                <c:pt idx="1575">
                  <c:v>4280</c:v>
                </c:pt>
                <c:pt idx="1576">
                  <c:v>4192</c:v>
                </c:pt>
                <c:pt idx="1577">
                  <c:v>4248</c:v>
                </c:pt>
                <c:pt idx="1578">
                  <c:v>4327</c:v>
                </c:pt>
                <c:pt idx="1579">
                  <c:v>4279</c:v>
                </c:pt>
                <c:pt idx="1580">
                  <c:v>4277</c:v>
                </c:pt>
                <c:pt idx="1581">
                  <c:v>4271</c:v>
                </c:pt>
                <c:pt idx="1582">
                  <c:v>4264</c:v>
                </c:pt>
                <c:pt idx="1583">
                  <c:v>4254</c:v>
                </c:pt>
                <c:pt idx="1584">
                  <c:v>4273</c:v>
                </c:pt>
                <c:pt idx="1585">
                  <c:v>4297</c:v>
                </c:pt>
                <c:pt idx="1586">
                  <c:v>4188</c:v>
                </c:pt>
                <c:pt idx="1587">
                  <c:v>4288</c:v>
                </c:pt>
                <c:pt idx="1588">
                  <c:v>4152</c:v>
                </c:pt>
                <c:pt idx="1589">
                  <c:v>4142</c:v>
                </c:pt>
                <c:pt idx="1590">
                  <c:v>4236</c:v>
                </c:pt>
                <c:pt idx="1591">
                  <c:v>4200</c:v>
                </c:pt>
                <c:pt idx="1592">
                  <c:v>4207</c:v>
                </c:pt>
                <c:pt idx="1593">
                  <c:v>4298</c:v>
                </c:pt>
                <c:pt idx="1594">
                  <c:v>4267</c:v>
                </c:pt>
                <c:pt idx="1595">
                  <c:v>4195</c:v>
                </c:pt>
                <c:pt idx="1596">
                  <c:v>4198</c:v>
                </c:pt>
                <c:pt idx="1597">
                  <c:v>4234</c:v>
                </c:pt>
                <c:pt idx="1598">
                  <c:v>4186</c:v>
                </c:pt>
                <c:pt idx="1599">
                  <c:v>4184</c:v>
                </c:pt>
                <c:pt idx="1600">
                  <c:v>4195</c:v>
                </c:pt>
                <c:pt idx="1601">
                  <c:v>4189</c:v>
                </c:pt>
                <c:pt idx="1602">
                  <c:v>4310</c:v>
                </c:pt>
                <c:pt idx="1603">
                  <c:v>4212</c:v>
                </c:pt>
                <c:pt idx="1604">
                  <c:v>4237</c:v>
                </c:pt>
                <c:pt idx="1605">
                  <c:v>4341</c:v>
                </c:pt>
                <c:pt idx="1606">
                  <c:v>4356</c:v>
                </c:pt>
                <c:pt idx="1607">
                  <c:v>4329</c:v>
                </c:pt>
                <c:pt idx="1608">
                  <c:v>4390</c:v>
                </c:pt>
                <c:pt idx="1609">
                  <c:v>4376</c:v>
                </c:pt>
                <c:pt idx="1610">
                  <c:v>4339</c:v>
                </c:pt>
                <c:pt idx="1611">
                  <c:v>4387</c:v>
                </c:pt>
                <c:pt idx="1612">
                  <c:v>4404</c:v>
                </c:pt>
                <c:pt idx="1613">
                  <c:v>4387</c:v>
                </c:pt>
                <c:pt idx="1614">
                  <c:v>4389</c:v>
                </c:pt>
                <c:pt idx="1615">
                  <c:v>4561</c:v>
                </c:pt>
                <c:pt idx="1616">
                  <c:v>4499</c:v>
                </c:pt>
                <c:pt idx="1617">
                  <c:v>4534</c:v>
                </c:pt>
                <c:pt idx="1618">
                  <c:v>4547</c:v>
                </c:pt>
                <c:pt idx="1619">
                  <c:v>4584</c:v>
                </c:pt>
                <c:pt idx="1620">
                  <c:v>4547</c:v>
                </c:pt>
                <c:pt idx="1621">
                  <c:v>4354</c:v>
                </c:pt>
                <c:pt idx="1622">
                  <c:v>4587</c:v>
                </c:pt>
                <c:pt idx="1623">
                  <c:v>4410</c:v>
                </c:pt>
                <c:pt idx="1624">
                  <c:v>4463</c:v>
                </c:pt>
                <c:pt idx="1625">
                  <c:v>4367</c:v>
                </c:pt>
                <c:pt idx="1626">
                  <c:v>4393</c:v>
                </c:pt>
                <c:pt idx="1627">
                  <c:v>4394</c:v>
                </c:pt>
                <c:pt idx="1628">
                  <c:v>4325</c:v>
                </c:pt>
                <c:pt idx="1629">
                  <c:v>4363</c:v>
                </c:pt>
                <c:pt idx="1630">
                  <c:v>4656</c:v>
                </c:pt>
                <c:pt idx="1631">
                  <c:v>4768</c:v>
                </c:pt>
                <c:pt idx="1632">
                  <c:v>4622</c:v>
                </c:pt>
                <c:pt idx="1633">
                  <c:v>4666</c:v>
                </c:pt>
                <c:pt idx="1634">
                  <c:v>4509</c:v>
                </c:pt>
                <c:pt idx="1635">
                  <c:v>4426</c:v>
                </c:pt>
                <c:pt idx="1636">
                  <c:v>4631</c:v>
                </c:pt>
                <c:pt idx="1637">
                  <c:v>4714</c:v>
                </c:pt>
                <c:pt idx="1638">
                  <c:v>4760</c:v>
                </c:pt>
                <c:pt idx="1639">
                  <c:v>4675</c:v>
                </c:pt>
                <c:pt idx="1640">
                  <c:v>4513</c:v>
                </c:pt>
                <c:pt idx="1641">
                  <c:v>4318</c:v>
                </c:pt>
                <c:pt idx="1642">
                  <c:v>4412</c:v>
                </c:pt>
                <c:pt idx="1643">
                  <c:v>4479</c:v>
                </c:pt>
                <c:pt idx="1644">
                  <c:v>4437</c:v>
                </c:pt>
                <c:pt idx="1645">
                  <c:v>4508</c:v>
                </c:pt>
                <c:pt idx="1646">
                  <c:v>4470</c:v>
                </c:pt>
                <c:pt idx="1647">
                  <c:v>4417</c:v>
                </c:pt>
                <c:pt idx="1648">
                  <c:v>4513</c:v>
                </c:pt>
                <c:pt idx="1649">
                  <c:v>4681</c:v>
                </c:pt>
                <c:pt idx="1650">
                  <c:v>4608</c:v>
                </c:pt>
                <c:pt idx="1651">
                  <c:v>4630</c:v>
                </c:pt>
                <c:pt idx="1652">
                  <c:v>4671</c:v>
                </c:pt>
                <c:pt idx="1653">
                  <c:v>4790</c:v>
                </c:pt>
                <c:pt idx="1654">
                  <c:v>4741</c:v>
                </c:pt>
                <c:pt idx="1655">
                  <c:v>4755</c:v>
                </c:pt>
                <c:pt idx="1656">
                  <c:v>4802</c:v>
                </c:pt>
                <c:pt idx="1657">
                  <c:v>4760</c:v>
                </c:pt>
                <c:pt idx="1658">
                  <c:v>4872</c:v>
                </c:pt>
                <c:pt idx="1659">
                  <c:v>4674</c:v>
                </c:pt>
                <c:pt idx="1660">
                  <c:v>4885</c:v>
                </c:pt>
                <c:pt idx="1661">
                  <c:v>4742</c:v>
                </c:pt>
                <c:pt idx="1662">
                  <c:v>4762</c:v>
                </c:pt>
                <c:pt idx="1663">
                  <c:v>4787</c:v>
                </c:pt>
                <c:pt idx="1664">
                  <c:v>4833</c:v>
                </c:pt>
                <c:pt idx="1665">
                  <c:v>4816</c:v>
                </c:pt>
                <c:pt idx="1666">
                  <c:v>4772</c:v>
                </c:pt>
                <c:pt idx="1667">
                  <c:v>4762</c:v>
                </c:pt>
                <c:pt idx="1668">
                  <c:v>4713</c:v>
                </c:pt>
                <c:pt idx="1669">
                  <c:v>4687</c:v>
                </c:pt>
                <c:pt idx="1670">
                  <c:v>4605</c:v>
                </c:pt>
                <c:pt idx="1671">
                  <c:v>4616</c:v>
                </c:pt>
                <c:pt idx="1672">
                  <c:v>4678</c:v>
                </c:pt>
                <c:pt idx="1673">
                  <c:v>4625</c:v>
                </c:pt>
                <c:pt idx="1674">
                  <c:v>4625</c:v>
                </c:pt>
                <c:pt idx="1675">
                  <c:v>4565</c:v>
                </c:pt>
                <c:pt idx="1676">
                  <c:v>4638</c:v>
                </c:pt>
                <c:pt idx="1677">
                  <c:v>4648</c:v>
                </c:pt>
                <c:pt idx="1678">
                  <c:v>4559</c:v>
                </c:pt>
                <c:pt idx="1679">
                  <c:v>4669</c:v>
                </c:pt>
                <c:pt idx="1680">
                  <c:v>4640</c:v>
                </c:pt>
                <c:pt idx="1681">
                  <c:v>4523</c:v>
                </c:pt>
                <c:pt idx="1682">
                  <c:v>4468</c:v>
                </c:pt>
                <c:pt idx="1683">
                  <c:v>4480</c:v>
                </c:pt>
                <c:pt idx="1684">
                  <c:v>4499</c:v>
                </c:pt>
                <c:pt idx="1685">
                  <c:v>4544</c:v>
                </c:pt>
                <c:pt idx="1686">
                  <c:v>4357</c:v>
                </c:pt>
                <c:pt idx="1687">
                  <c:v>4623</c:v>
                </c:pt>
                <c:pt idx="1688">
                  <c:v>4917</c:v>
                </c:pt>
                <c:pt idx="1689">
                  <c:v>4926</c:v>
                </c:pt>
                <c:pt idx="1690">
                  <c:v>5043</c:v>
                </c:pt>
                <c:pt idx="1691">
                  <c:v>5043</c:v>
                </c:pt>
                <c:pt idx="1692">
                  <c:v>4782</c:v>
                </c:pt>
                <c:pt idx="1693">
                  <c:v>4703</c:v>
                </c:pt>
                <c:pt idx="1694">
                  <c:v>4676</c:v>
                </c:pt>
                <c:pt idx="1695">
                  <c:v>4774</c:v>
                </c:pt>
                <c:pt idx="1696">
                  <c:v>4646</c:v>
                </c:pt>
                <c:pt idx="1697">
                  <c:v>4518</c:v>
                </c:pt>
                <c:pt idx="1698">
                  <c:v>4629</c:v>
                </c:pt>
                <c:pt idx="1699">
                  <c:v>4709</c:v>
                </c:pt>
                <c:pt idx="1700">
                  <c:v>4799</c:v>
                </c:pt>
                <c:pt idx="1701">
                  <c:v>4749</c:v>
                </c:pt>
                <c:pt idx="1702">
                  <c:v>4746</c:v>
                </c:pt>
                <c:pt idx="1703">
                  <c:v>4741</c:v>
                </c:pt>
                <c:pt idx="1704">
                  <c:v>4645</c:v>
                </c:pt>
                <c:pt idx="1705">
                  <c:v>4562</c:v>
                </c:pt>
                <c:pt idx="1706">
                  <c:v>4631</c:v>
                </c:pt>
                <c:pt idx="1707">
                  <c:v>4708</c:v>
                </c:pt>
                <c:pt idx="1708">
                  <c:v>4747</c:v>
                </c:pt>
                <c:pt idx="1709">
                  <c:v>4812</c:v>
                </c:pt>
                <c:pt idx="1710">
                  <c:v>4886</c:v>
                </c:pt>
                <c:pt idx="1711">
                  <c:v>4909</c:v>
                </c:pt>
                <c:pt idx="1712">
                  <c:v>4875</c:v>
                </c:pt>
                <c:pt idx="1713">
                  <c:v>4887</c:v>
                </c:pt>
                <c:pt idx="1714">
                  <c:v>4892</c:v>
                </c:pt>
                <c:pt idx="1715">
                  <c:v>4829</c:v>
                </c:pt>
                <c:pt idx="1716">
                  <c:v>5123</c:v>
                </c:pt>
                <c:pt idx="1717">
                  <c:v>4842</c:v>
                </c:pt>
                <c:pt idx="1718">
                  <c:v>4979</c:v>
                </c:pt>
                <c:pt idx="1719">
                  <c:v>4970</c:v>
                </c:pt>
                <c:pt idx="1720">
                  <c:v>4904</c:v>
                </c:pt>
                <c:pt idx="1721">
                  <c:v>5062</c:v>
                </c:pt>
                <c:pt idx="1722">
                  <c:v>4973</c:v>
                </c:pt>
                <c:pt idx="1723">
                  <c:v>5119</c:v>
                </c:pt>
                <c:pt idx="1724">
                  <c:v>5036</c:v>
                </c:pt>
                <c:pt idx="1725">
                  <c:v>4998</c:v>
                </c:pt>
                <c:pt idx="1726">
                  <c:v>4979</c:v>
                </c:pt>
                <c:pt idx="1727">
                  <c:v>4915</c:v>
                </c:pt>
                <c:pt idx="1728">
                  <c:v>4948</c:v>
                </c:pt>
                <c:pt idx="1729">
                  <c:v>5028</c:v>
                </c:pt>
                <c:pt idx="1730">
                  <c:v>4943</c:v>
                </c:pt>
                <c:pt idx="1731">
                  <c:v>5021</c:v>
                </c:pt>
                <c:pt idx="1732">
                  <c:v>4859</c:v>
                </c:pt>
                <c:pt idx="1733">
                  <c:v>5066</c:v>
                </c:pt>
                <c:pt idx="1734">
                  <c:v>4873</c:v>
                </c:pt>
                <c:pt idx="1735">
                  <c:v>4983</c:v>
                </c:pt>
                <c:pt idx="1736">
                  <c:v>4870</c:v>
                </c:pt>
                <c:pt idx="1737">
                  <c:v>4910</c:v>
                </c:pt>
                <c:pt idx="1738">
                  <c:v>4852</c:v>
                </c:pt>
                <c:pt idx="1739">
                  <c:v>4886</c:v>
                </c:pt>
                <c:pt idx="1740">
                  <c:v>4768</c:v>
                </c:pt>
                <c:pt idx="1741">
                  <c:v>4804</c:v>
                </c:pt>
                <c:pt idx="1742">
                  <c:v>4744</c:v>
                </c:pt>
                <c:pt idx="1743">
                  <c:v>4783</c:v>
                </c:pt>
                <c:pt idx="1744">
                  <c:v>4679</c:v>
                </c:pt>
                <c:pt idx="1745">
                  <c:v>4783</c:v>
                </c:pt>
                <c:pt idx="1746">
                  <c:v>4793</c:v>
                </c:pt>
                <c:pt idx="1747">
                  <c:v>4851</c:v>
                </c:pt>
                <c:pt idx="1748">
                  <c:v>4841</c:v>
                </c:pt>
                <c:pt idx="1749">
                  <c:v>4809</c:v>
                </c:pt>
                <c:pt idx="1750">
                  <c:v>4728</c:v>
                </c:pt>
                <c:pt idx="1751">
                  <c:v>4867</c:v>
                </c:pt>
                <c:pt idx="1752">
                  <c:v>4842</c:v>
                </c:pt>
                <c:pt idx="1753">
                  <c:v>4842</c:v>
                </c:pt>
                <c:pt idx="1754">
                  <c:v>4917</c:v>
                </c:pt>
                <c:pt idx="1755">
                  <c:v>4890</c:v>
                </c:pt>
                <c:pt idx="1756">
                  <c:v>4918</c:v>
                </c:pt>
                <c:pt idx="1757">
                  <c:v>4935</c:v>
                </c:pt>
                <c:pt idx="1758">
                  <c:v>4838</c:v>
                </c:pt>
                <c:pt idx="1759">
                  <c:v>4852</c:v>
                </c:pt>
                <c:pt idx="1760">
                  <c:v>4920</c:v>
                </c:pt>
                <c:pt idx="1761">
                  <c:v>4883</c:v>
                </c:pt>
                <c:pt idx="1762">
                  <c:v>4701</c:v>
                </c:pt>
                <c:pt idx="1763">
                  <c:v>4699</c:v>
                </c:pt>
                <c:pt idx="1764">
                  <c:v>4679</c:v>
                </c:pt>
                <c:pt idx="1765">
                  <c:v>4754</c:v>
                </c:pt>
                <c:pt idx="1766">
                  <c:v>4805</c:v>
                </c:pt>
                <c:pt idx="1767">
                  <c:v>4754</c:v>
                </c:pt>
                <c:pt idx="1768">
                  <c:v>4696</c:v>
                </c:pt>
                <c:pt idx="1769">
                  <c:v>4740</c:v>
                </c:pt>
                <c:pt idx="1770">
                  <c:v>4833</c:v>
                </c:pt>
                <c:pt idx="1771">
                  <c:v>4697</c:v>
                </c:pt>
                <c:pt idx="1772">
                  <c:v>4749</c:v>
                </c:pt>
                <c:pt idx="1773">
                  <c:v>4679</c:v>
                </c:pt>
                <c:pt idx="1774">
                  <c:v>4718</c:v>
                </c:pt>
                <c:pt idx="1775">
                  <c:v>4721</c:v>
                </c:pt>
                <c:pt idx="1776">
                  <c:v>4660</c:v>
                </c:pt>
                <c:pt idx="1777">
                  <c:v>4765</c:v>
                </c:pt>
                <c:pt idx="1778">
                  <c:v>4830</c:v>
                </c:pt>
                <c:pt idx="1779">
                  <c:v>4743</c:v>
                </c:pt>
                <c:pt idx="1780">
                  <c:v>4592</c:v>
                </c:pt>
                <c:pt idx="1781">
                  <c:v>4679</c:v>
                </c:pt>
                <c:pt idx="1782">
                  <c:v>4711</c:v>
                </c:pt>
                <c:pt idx="1783">
                  <c:v>4754</c:v>
                </c:pt>
                <c:pt idx="1784">
                  <c:v>4835</c:v>
                </c:pt>
                <c:pt idx="1785">
                  <c:v>4790</c:v>
                </c:pt>
                <c:pt idx="1786">
                  <c:v>4839</c:v>
                </c:pt>
                <c:pt idx="1787">
                  <c:v>4914</c:v>
                </c:pt>
                <c:pt idx="1788">
                  <c:v>4892</c:v>
                </c:pt>
                <c:pt idx="1789">
                  <c:v>4877</c:v>
                </c:pt>
                <c:pt idx="1790">
                  <c:v>4746</c:v>
                </c:pt>
                <c:pt idx="1791">
                  <c:v>4769</c:v>
                </c:pt>
                <c:pt idx="1792">
                  <c:v>4775</c:v>
                </c:pt>
                <c:pt idx="1793">
                  <c:v>4737</c:v>
                </c:pt>
                <c:pt idx="1794">
                  <c:v>4719</c:v>
                </c:pt>
                <c:pt idx="1795">
                  <c:v>4771</c:v>
                </c:pt>
                <c:pt idx="1796">
                  <c:v>4678</c:v>
                </c:pt>
                <c:pt idx="1797">
                  <c:v>4701</c:v>
                </c:pt>
                <c:pt idx="1798">
                  <c:v>4698</c:v>
                </c:pt>
                <c:pt idx="1799">
                  <c:v>4755</c:v>
                </c:pt>
                <c:pt idx="1800">
                  <c:v>4975</c:v>
                </c:pt>
                <c:pt idx="1801">
                  <c:v>4988</c:v>
                </c:pt>
                <c:pt idx="1802">
                  <c:v>4798</c:v>
                </c:pt>
                <c:pt idx="1803">
                  <c:v>4889</c:v>
                </c:pt>
                <c:pt idx="1804">
                  <c:v>4896</c:v>
                </c:pt>
                <c:pt idx="1805">
                  <c:v>4932</c:v>
                </c:pt>
                <c:pt idx="1806">
                  <c:v>5025</c:v>
                </c:pt>
                <c:pt idx="1807">
                  <c:v>5315</c:v>
                </c:pt>
                <c:pt idx="1808">
                  <c:v>5271</c:v>
                </c:pt>
                <c:pt idx="1809">
                  <c:v>5135</c:v>
                </c:pt>
                <c:pt idx="1810">
                  <c:v>5194</c:v>
                </c:pt>
                <c:pt idx="1811">
                  <c:v>5007</c:v>
                </c:pt>
                <c:pt idx="1812">
                  <c:v>5135</c:v>
                </c:pt>
                <c:pt idx="1813">
                  <c:v>5172</c:v>
                </c:pt>
                <c:pt idx="1814">
                  <c:v>5064</c:v>
                </c:pt>
                <c:pt idx="1815">
                  <c:v>5129</c:v>
                </c:pt>
                <c:pt idx="1816">
                  <c:v>5101</c:v>
                </c:pt>
                <c:pt idx="1817">
                  <c:v>5280</c:v>
                </c:pt>
                <c:pt idx="1818">
                  <c:v>5381</c:v>
                </c:pt>
                <c:pt idx="1819">
                  <c:v>5376</c:v>
                </c:pt>
                <c:pt idx="1820">
                  <c:v>5434</c:v>
                </c:pt>
                <c:pt idx="1821">
                  <c:v>5530</c:v>
                </c:pt>
                <c:pt idx="1822">
                  <c:v>5509</c:v>
                </c:pt>
                <c:pt idx="1823">
                  <c:v>5630</c:v>
                </c:pt>
                <c:pt idx="1824">
                  <c:v>5515</c:v>
                </c:pt>
                <c:pt idx="1825">
                  <c:v>5468</c:v>
                </c:pt>
                <c:pt idx="1826">
                  <c:v>5499</c:v>
                </c:pt>
                <c:pt idx="1827">
                  <c:v>5496</c:v>
                </c:pt>
                <c:pt idx="1828">
                  <c:v>5544</c:v>
                </c:pt>
                <c:pt idx="1829">
                  <c:v>5570</c:v>
                </c:pt>
                <c:pt idx="1830">
                  <c:v>5563</c:v>
                </c:pt>
                <c:pt idx="1831">
                  <c:v>5672</c:v>
                </c:pt>
                <c:pt idx="1832">
                  <c:v>5602</c:v>
                </c:pt>
                <c:pt idx="1833">
                  <c:v>5577</c:v>
                </c:pt>
                <c:pt idx="1834">
                  <c:v>5502</c:v>
                </c:pt>
                <c:pt idx="1835">
                  <c:v>5496</c:v>
                </c:pt>
                <c:pt idx="1836">
                  <c:v>5402</c:v>
                </c:pt>
                <c:pt idx="1837">
                  <c:v>5405</c:v>
                </c:pt>
                <c:pt idx="1838">
                  <c:v>5481</c:v>
                </c:pt>
                <c:pt idx="1839">
                  <c:v>5319</c:v>
                </c:pt>
                <c:pt idx="1840">
                  <c:v>5131</c:v>
                </c:pt>
                <c:pt idx="1841">
                  <c:v>5185</c:v>
                </c:pt>
                <c:pt idx="1842">
                  <c:v>5149</c:v>
                </c:pt>
                <c:pt idx="1843">
                  <c:v>5210</c:v>
                </c:pt>
                <c:pt idx="1844">
                  <c:v>5263</c:v>
                </c:pt>
                <c:pt idx="1845">
                  <c:v>5164</c:v>
                </c:pt>
                <c:pt idx="1846">
                  <c:v>5315</c:v>
                </c:pt>
                <c:pt idx="1847">
                  <c:v>5057</c:v>
                </c:pt>
                <c:pt idx="1848">
                  <c:v>5207</c:v>
                </c:pt>
                <c:pt idx="1849">
                  <c:v>5248</c:v>
                </c:pt>
                <c:pt idx="1850">
                  <c:v>5204</c:v>
                </c:pt>
                <c:pt idx="1851">
                  <c:v>5174</c:v>
                </c:pt>
                <c:pt idx="1852">
                  <c:v>5068</c:v>
                </c:pt>
                <c:pt idx="1853">
                  <c:v>4964</c:v>
                </c:pt>
                <c:pt idx="1854">
                  <c:v>4879</c:v>
                </c:pt>
                <c:pt idx="1855">
                  <c:v>4905</c:v>
                </c:pt>
                <c:pt idx="1856">
                  <c:v>5188</c:v>
                </c:pt>
                <c:pt idx="1857">
                  <c:v>5440</c:v>
                </c:pt>
                <c:pt idx="1858">
                  <c:v>5841</c:v>
                </c:pt>
                <c:pt idx="1859">
                  <c:v>5982</c:v>
                </c:pt>
                <c:pt idx="1860">
                  <c:v>6254</c:v>
                </c:pt>
                <c:pt idx="1861">
                  <c:v>6341</c:v>
                </c:pt>
                <c:pt idx="1862">
                  <c:v>6178</c:v>
                </c:pt>
                <c:pt idx="1863">
                  <c:v>6507</c:v>
                </c:pt>
                <c:pt idx="1864">
                  <c:v>6364</c:v>
                </c:pt>
                <c:pt idx="1865">
                  <c:v>6320</c:v>
                </c:pt>
                <c:pt idx="1866">
                  <c:v>6179</c:v>
                </c:pt>
                <c:pt idx="1867">
                  <c:v>6285</c:v>
                </c:pt>
                <c:pt idx="1868">
                  <c:v>6458</c:v>
                </c:pt>
                <c:pt idx="1869">
                  <c:v>6290</c:v>
                </c:pt>
                <c:pt idx="1870">
                  <c:v>6325</c:v>
                </c:pt>
                <c:pt idx="1871">
                  <c:v>6267</c:v>
                </c:pt>
                <c:pt idx="1872">
                  <c:v>6237</c:v>
                </c:pt>
                <c:pt idx="1873">
                  <c:v>6168</c:v>
                </c:pt>
                <c:pt idx="1874">
                  <c:v>6345</c:v>
                </c:pt>
                <c:pt idx="1875">
                  <c:v>6307</c:v>
                </c:pt>
                <c:pt idx="1876">
                  <c:v>6223</c:v>
                </c:pt>
                <c:pt idx="1877">
                  <c:v>6188</c:v>
                </c:pt>
                <c:pt idx="1878">
                  <c:v>6177</c:v>
                </c:pt>
                <c:pt idx="1879">
                  <c:v>6160</c:v>
                </c:pt>
                <c:pt idx="1880">
                  <c:v>6215</c:v>
                </c:pt>
                <c:pt idx="1881">
                  <c:v>6278</c:v>
                </c:pt>
                <c:pt idx="1882">
                  <c:v>6400</c:v>
                </c:pt>
                <c:pt idx="1883">
                  <c:v>6377</c:v>
                </c:pt>
                <c:pt idx="1884">
                  <c:v>6122</c:v>
                </c:pt>
                <c:pt idx="1885">
                  <c:v>6361</c:v>
                </c:pt>
                <c:pt idx="1886">
                  <c:v>6100</c:v>
                </c:pt>
                <c:pt idx="1887">
                  <c:v>6128</c:v>
                </c:pt>
                <c:pt idx="1888">
                  <c:v>5966</c:v>
                </c:pt>
                <c:pt idx="1889">
                  <c:v>6156</c:v>
                </c:pt>
                <c:pt idx="1890">
                  <c:v>6225</c:v>
                </c:pt>
                <c:pt idx="1891">
                  <c:v>6212</c:v>
                </c:pt>
                <c:pt idx="1892">
                  <c:v>6149</c:v>
                </c:pt>
                <c:pt idx="1893">
                  <c:v>6139</c:v>
                </c:pt>
                <c:pt idx="1894">
                  <c:v>6223</c:v>
                </c:pt>
                <c:pt idx="1895">
                  <c:v>6209</c:v>
                </c:pt>
                <c:pt idx="1896">
                  <c:v>6190</c:v>
                </c:pt>
                <c:pt idx="1897">
                  <c:v>6259</c:v>
                </c:pt>
                <c:pt idx="1898">
                  <c:v>6271</c:v>
                </c:pt>
                <c:pt idx="1899">
                  <c:v>6134</c:v>
                </c:pt>
                <c:pt idx="1900">
                  <c:v>6119</c:v>
                </c:pt>
                <c:pt idx="1901">
                  <c:v>6103</c:v>
                </c:pt>
                <c:pt idx="1902">
                  <c:v>6092</c:v>
                </c:pt>
                <c:pt idx="1903">
                  <c:v>6100</c:v>
                </c:pt>
                <c:pt idx="1904">
                  <c:v>6084</c:v>
                </c:pt>
                <c:pt idx="1905">
                  <c:v>6166</c:v>
                </c:pt>
                <c:pt idx="1906">
                  <c:v>6125</c:v>
                </c:pt>
                <c:pt idx="1907">
                  <c:v>5934</c:v>
                </c:pt>
                <c:pt idx="1908">
                  <c:v>5880</c:v>
                </c:pt>
                <c:pt idx="1909">
                  <c:v>5739</c:v>
                </c:pt>
                <c:pt idx="1910">
                  <c:v>5462</c:v>
                </c:pt>
                <c:pt idx="1911">
                  <c:v>5412</c:v>
                </c:pt>
                <c:pt idx="1912">
                  <c:v>5329</c:v>
                </c:pt>
                <c:pt idx="1913">
                  <c:v>5468</c:v>
                </c:pt>
                <c:pt idx="1914">
                  <c:v>5549</c:v>
                </c:pt>
                <c:pt idx="1915">
                  <c:v>5427</c:v>
                </c:pt>
                <c:pt idx="1916">
                  <c:v>5598</c:v>
                </c:pt>
                <c:pt idx="1917">
                  <c:v>5668</c:v>
                </c:pt>
                <c:pt idx="1918">
                  <c:v>5693</c:v>
                </c:pt>
                <c:pt idx="1919">
                  <c:v>5647</c:v>
                </c:pt>
                <c:pt idx="1920">
                  <c:v>5932</c:v>
                </c:pt>
                <c:pt idx="1921">
                  <c:v>5783</c:v>
                </c:pt>
                <c:pt idx="1922">
                  <c:v>5792</c:v>
                </c:pt>
                <c:pt idx="1923">
                  <c:v>5821</c:v>
                </c:pt>
                <c:pt idx="1924">
                  <c:v>5846</c:v>
                </c:pt>
                <c:pt idx="1925">
                  <c:v>5833</c:v>
                </c:pt>
                <c:pt idx="1926">
                  <c:v>5723</c:v>
                </c:pt>
                <c:pt idx="1927">
                  <c:v>5719</c:v>
                </c:pt>
                <c:pt idx="1928">
                  <c:v>5655</c:v>
                </c:pt>
                <c:pt idx="1929">
                  <c:v>5783</c:v>
                </c:pt>
                <c:pt idx="1930">
                  <c:v>5624</c:v>
                </c:pt>
                <c:pt idx="1931">
                  <c:v>5630</c:v>
                </c:pt>
                <c:pt idx="1932">
                  <c:v>5832</c:v>
                </c:pt>
                <c:pt idx="1933">
                  <c:v>5703</c:v>
                </c:pt>
                <c:pt idx="1934">
                  <c:v>5780</c:v>
                </c:pt>
                <c:pt idx="1935">
                  <c:v>5582</c:v>
                </c:pt>
                <c:pt idx="1936">
                  <c:v>5743</c:v>
                </c:pt>
                <c:pt idx="1937">
                  <c:v>5681</c:v>
                </c:pt>
                <c:pt idx="1938">
                  <c:v>5818</c:v>
                </c:pt>
                <c:pt idx="1939">
                  <c:v>5709</c:v>
                </c:pt>
                <c:pt idx="1940">
                  <c:v>5645</c:v>
                </c:pt>
                <c:pt idx="1941">
                  <c:v>5652</c:v>
                </c:pt>
                <c:pt idx="1942">
                  <c:v>5694</c:v>
                </c:pt>
                <c:pt idx="1943">
                  <c:v>5908</c:v>
                </c:pt>
                <c:pt idx="1944">
                  <c:v>5753</c:v>
                </c:pt>
                <c:pt idx="1945">
                  <c:v>5795</c:v>
                </c:pt>
                <c:pt idx="1946">
                  <c:v>5879</c:v>
                </c:pt>
                <c:pt idx="1947">
                  <c:v>5901</c:v>
                </c:pt>
                <c:pt idx="1948">
                  <c:v>6089</c:v>
                </c:pt>
                <c:pt idx="1949">
                  <c:v>6280</c:v>
                </c:pt>
                <c:pt idx="1950">
                  <c:v>6149</c:v>
                </c:pt>
                <c:pt idx="1951">
                  <c:v>6059</c:v>
                </c:pt>
                <c:pt idx="1952">
                  <c:v>6157</c:v>
                </c:pt>
                <c:pt idx="1953">
                  <c:v>6109</c:v>
                </c:pt>
                <c:pt idx="1954">
                  <c:v>6115</c:v>
                </c:pt>
                <c:pt idx="1955">
                  <c:v>6186</c:v>
                </c:pt>
                <c:pt idx="1956">
                  <c:v>6183</c:v>
                </c:pt>
                <c:pt idx="1957">
                  <c:v>6218</c:v>
                </c:pt>
                <c:pt idx="1958">
                  <c:v>6073</c:v>
                </c:pt>
                <c:pt idx="1959">
                  <c:v>6114</c:v>
                </c:pt>
                <c:pt idx="1960">
                  <c:v>6034</c:v>
                </c:pt>
                <c:pt idx="1961">
                  <c:v>6273</c:v>
                </c:pt>
                <c:pt idx="1962">
                  <c:v>6058</c:v>
                </c:pt>
                <c:pt idx="1963">
                  <c:v>6237</c:v>
                </c:pt>
                <c:pt idx="1964">
                  <c:v>6024</c:v>
                </c:pt>
                <c:pt idx="1965">
                  <c:v>6053</c:v>
                </c:pt>
                <c:pt idx="1966">
                  <c:v>6075</c:v>
                </c:pt>
                <c:pt idx="1967">
                  <c:v>6067</c:v>
                </c:pt>
                <c:pt idx="1968">
                  <c:v>6053</c:v>
                </c:pt>
                <c:pt idx="1969">
                  <c:v>6007</c:v>
                </c:pt>
                <c:pt idx="1970">
                  <c:v>6007</c:v>
                </c:pt>
                <c:pt idx="1971">
                  <c:v>5899</c:v>
                </c:pt>
                <c:pt idx="1972">
                  <c:v>5970</c:v>
                </c:pt>
                <c:pt idx="1973">
                  <c:v>6031</c:v>
                </c:pt>
                <c:pt idx="1974">
                  <c:v>5901</c:v>
                </c:pt>
                <c:pt idx="1975">
                  <c:v>6068</c:v>
                </c:pt>
                <c:pt idx="1976">
                  <c:v>5904</c:v>
                </c:pt>
                <c:pt idx="1977">
                  <c:v>5922</c:v>
                </c:pt>
                <c:pt idx="1978">
                  <c:v>5934</c:v>
                </c:pt>
                <c:pt idx="1979">
                  <c:v>5946</c:v>
                </c:pt>
                <c:pt idx="1980">
                  <c:v>6032</c:v>
                </c:pt>
                <c:pt idx="1981">
                  <c:v>5841</c:v>
                </c:pt>
                <c:pt idx="1982">
                  <c:v>5913</c:v>
                </c:pt>
                <c:pt idx="1983">
                  <c:v>5772</c:v>
                </c:pt>
                <c:pt idx="1984">
                  <c:v>5984</c:v>
                </c:pt>
                <c:pt idx="1985">
                  <c:v>5853</c:v>
                </c:pt>
                <c:pt idx="1986">
                  <c:v>5866</c:v>
                </c:pt>
                <c:pt idx="1987">
                  <c:v>5831</c:v>
                </c:pt>
                <c:pt idx="1988">
                  <c:v>5817</c:v>
                </c:pt>
                <c:pt idx="1989">
                  <c:v>5911</c:v>
                </c:pt>
                <c:pt idx="1990">
                  <c:v>5875</c:v>
                </c:pt>
                <c:pt idx="1991">
                  <c:v>5776</c:v>
                </c:pt>
                <c:pt idx="1992">
                  <c:v>5707</c:v>
                </c:pt>
                <c:pt idx="1993">
                  <c:v>5724</c:v>
                </c:pt>
                <c:pt idx="1994">
                  <c:v>5680</c:v>
                </c:pt>
                <c:pt idx="1995">
                  <c:v>5767</c:v>
                </c:pt>
                <c:pt idx="1996">
                  <c:v>5586</c:v>
                </c:pt>
                <c:pt idx="1997">
                  <c:v>5602</c:v>
                </c:pt>
                <c:pt idx="1998">
                  <c:v>5653</c:v>
                </c:pt>
                <c:pt idx="1999">
                  <c:v>5630</c:v>
                </c:pt>
                <c:pt idx="2000">
                  <c:v>5791</c:v>
                </c:pt>
                <c:pt idx="2001">
                  <c:v>5611</c:v>
                </c:pt>
                <c:pt idx="2002">
                  <c:v>5677</c:v>
                </c:pt>
                <c:pt idx="2003">
                  <c:v>5816</c:v>
                </c:pt>
                <c:pt idx="2004">
                  <c:v>5656</c:v>
                </c:pt>
                <c:pt idx="2005">
                  <c:v>5525</c:v>
                </c:pt>
                <c:pt idx="2006">
                  <c:v>5713</c:v>
                </c:pt>
                <c:pt idx="2007">
                  <c:v>5649</c:v>
                </c:pt>
                <c:pt idx="2008">
                  <c:v>5755</c:v>
                </c:pt>
                <c:pt idx="2009">
                  <c:v>5633</c:v>
                </c:pt>
                <c:pt idx="2010">
                  <c:v>5597</c:v>
                </c:pt>
                <c:pt idx="2011">
                  <c:v>5617</c:v>
                </c:pt>
                <c:pt idx="2012">
                  <c:v>5592</c:v>
                </c:pt>
                <c:pt idx="2013">
                  <c:v>5574</c:v>
                </c:pt>
                <c:pt idx="2014">
                  <c:v>5548</c:v>
                </c:pt>
                <c:pt idx="2015">
                  <c:v>5545</c:v>
                </c:pt>
                <c:pt idx="2016">
                  <c:v>5537</c:v>
                </c:pt>
                <c:pt idx="2017">
                  <c:v>5532</c:v>
                </c:pt>
                <c:pt idx="2018">
                  <c:v>5624</c:v>
                </c:pt>
                <c:pt idx="2019">
                  <c:v>5536</c:v>
                </c:pt>
                <c:pt idx="2020">
                  <c:v>5619</c:v>
                </c:pt>
                <c:pt idx="2021">
                  <c:v>5618</c:v>
                </c:pt>
                <c:pt idx="2022">
                  <c:v>5611</c:v>
                </c:pt>
                <c:pt idx="2023">
                  <c:v>5711</c:v>
                </c:pt>
                <c:pt idx="2024">
                  <c:v>5619</c:v>
                </c:pt>
                <c:pt idx="2025">
                  <c:v>5672</c:v>
                </c:pt>
                <c:pt idx="2026">
                  <c:v>5778</c:v>
                </c:pt>
                <c:pt idx="2027">
                  <c:v>5613</c:v>
                </c:pt>
                <c:pt idx="2028">
                  <c:v>5584</c:v>
                </c:pt>
                <c:pt idx="2029">
                  <c:v>5620</c:v>
                </c:pt>
                <c:pt idx="2030">
                  <c:v>5599</c:v>
                </c:pt>
                <c:pt idx="2031">
                  <c:v>5545</c:v>
                </c:pt>
                <c:pt idx="2032">
                  <c:v>5512</c:v>
                </c:pt>
                <c:pt idx="2033">
                  <c:v>5440</c:v>
                </c:pt>
                <c:pt idx="2034">
                  <c:v>5655</c:v>
                </c:pt>
                <c:pt idx="2035">
                  <c:v>5553</c:v>
                </c:pt>
                <c:pt idx="2036">
                  <c:v>5691</c:v>
                </c:pt>
                <c:pt idx="2037">
                  <c:v>5841</c:v>
                </c:pt>
                <c:pt idx="2038">
                  <c:v>5844</c:v>
                </c:pt>
                <c:pt idx="2039">
                  <c:v>5810</c:v>
                </c:pt>
                <c:pt idx="2040">
                  <c:v>5779</c:v>
                </c:pt>
                <c:pt idx="2041">
                  <c:v>5852</c:v>
                </c:pt>
                <c:pt idx="2042">
                  <c:v>5857</c:v>
                </c:pt>
                <c:pt idx="2043">
                  <c:v>5801</c:v>
                </c:pt>
                <c:pt idx="2044">
                  <c:v>5794</c:v>
                </c:pt>
                <c:pt idx="2045">
                  <c:v>6143</c:v>
                </c:pt>
                <c:pt idx="2046">
                  <c:v>6440</c:v>
                </c:pt>
                <c:pt idx="2047">
                  <c:v>6487</c:v>
                </c:pt>
                <c:pt idx="2048">
                  <c:v>6375</c:v>
                </c:pt>
                <c:pt idx="2049">
                  <c:v>6368</c:v>
                </c:pt>
                <c:pt idx="2050">
                  <c:v>6402</c:v>
                </c:pt>
                <c:pt idx="2051">
                  <c:v>6624</c:v>
                </c:pt>
                <c:pt idx="2052">
                  <c:v>6641</c:v>
                </c:pt>
                <c:pt idx="2053">
                  <c:v>6483</c:v>
                </c:pt>
                <c:pt idx="2054">
                  <c:v>6701</c:v>
                </c:pt>
                <c:pt idx="2055">
                  <c:v>6443</c:v>
                </c:pt>
                <c:pt idx="2056">
                  <c:v>6560</c:v>
                </c:pt>
                <c:pt idx="2057">
                  <c:v>6571</c:v>
                </c:pt>
                <c:pt idx="2058">
                  <c:v>6439</c:v>
                </c:pt>
                <c:pt idx="2059">
                  <c:v>6590</c:v>
                </c:pt>
                <c:pt idx="2060">
                  <c:v>6554</c:v>
                </c:pt>
                <c:pt idx="2061">
                  <c:v>6570</c:v>
                </c:pt>
                <c:pt idx="2062">
                  <c:v>6564</c:v>
                </c:pt>
                <c:pt idx="2063">
                  <c:v>6445</c:v>
                </c:pt>
                <c:pt idx="2064">
                  <c:v>6558</c:v>
                </c:pt>
                <c:pt idx="2065">
                  <c:v>6377</c:v>
                </c:pt>
                <c:pt idx="2066">
                  <c:v>6548</c:v>
                </c:pt>
                <c:pt idx="2067">
                  <c:v>6484</c:v>
                </c:pt>
                <c:pt idx="2068">
                  <c:v>6539</c:v>
                </c:pt>
                <c:pt idx="2069">
                  <c:v>6503</c:v>
                </c:pt>
                <c:pt idx="2070">
                  <c:v>6652</c:v>
                </c:pt>
                <c:pt idx="2071">
                  <c:v>6595</c:v>
                </c:pt>
                <c:pt idx="2072">
                  <c:v>6570</c:v>
                </c:pt>
                <c:pt idx="2073">
                  <c:v>6626</c:v>
                </c:pt>
                <c:pt idx="2074">
                  <c:v>6700</c:v>
                </c:pt>
                <c:pt idx="2075">
                  <c:v>6700</c:v>
                </c:pt>
                <c:pt idx="2076">
                  <c:v>6664</c:v>
                </c:pt>
                <c:pt idx="2077">
                  <c:v>6622</c:v>
                </c:pt>
                <c:pt idx="2078">
                  <c:v>6802</c:v>
                </c:pt>
                <c:pt idx="2079">
                  <c:v>6619</c:v>
                </c:pt>
                <c:pt idx="2080">
                  <c:v>6548</c:v>
                </c:pt>
                <c:pt idx="2081">
                  <c:v>6558</c:v>
                </c:pt>
                <c:pt idx="2082">
                  <c:v>6604</c:v>
                </c:pt>
                <c:pt idx="2083">
                  <c:v>6442</c:v>
                </c:pt>
                <c:pt idx="2084">
                  <c:v>6548</c:v>
                </c:pt>
                <c:pt idx="2085">
                  <c:v>6587</c:v>
                </c:pt>
                <c:pt idx="2086">
                  <c:v>6498</c:v>
                </c:pt>
                <c:pt idx="2087">
                  <c:v>6358</c:v>
                </c:pt>
                <c:pt idx="2088">
                  <c:v>6592</c:v>
                </c:pt>
                <c:pt idx="2089">
                  <c:v>6542</c:v>
                </c:pt>
                <c:pt idx="2090">
                  <c:v>6549</c:v>
                </c:pt>
                <c:pt idx="2091">
                  <c:v>6547</c:v>
                </c:pt>
                <c:pt idx="2092">
                  <c:v>6492</c:v>
                </c:pt>
                <c:pt idx="2093">
                  <c:v>6565</c:v>
                </c:pt>
                <c:pt idx="2094">
                  <c:v>6726</c:v>
                </c:pt>
                <c:pt idx="2095">
                  <c:v>6530</c:v>
                </c:pt>
                <c:pt idx="2096">
                  <c:v>6620</c:v>
                </c:pt>
                <c:pt idx="2097">
                  <c:v>6657</c:v>
                </c:pt>
                <c:pt idx="2098">
                  <c:v>6676</c:v>
                </c:pt>
                <c:pt idx="2099">
                  <c:v>6725</c:v>
                </c:pt>
                <c:pt idx="2100">
                  <c:v>6781</c:v>
                </c:pt>
                <c:pt idx="2101">
                  <c:v>6618</c:v>
                </c:pt>
                <c:pt idx="2102">
                  <c:v>6575</c:v>
                </c:pt>
                <c:pt idx="2103">
                  <c:v>6655</c:v>
                </c:pt>
                <c:pt idx="2104">
                  <c:v>6750</c:v>
                </c:pt>
                <c:pt idx="2105">
                  <c:v>6691</c:v>
                </c:pt>
                <c:pt idx="2106">
                  <c:v>6613</c:v>
                </c:pt>
                <c:pt idx="2107">
                  <c:v>6660</c:v>
                </c:pt>
                <c:pt idx="2108">
                  <c:v>6669</c:v>
                </c:pt>
                <c:pt idx="2109">
                  <c:v>6573</c:v>
                </c:pt>
                <c:pt idx="2110">
                  <c:v>6623</c:v>
                </c:pt>
                <c:pt idx="2111">
                  <c:v>6711</c:v>
                </c:pt>
                <c:pt idx="2112">
                  <c:v>6765</c:v>
                </c:pt>
                <c:pt idx="2113">
                  <c:v>6671</c:v>
                </c:pt>
                <c:pt idx="2114">
                  <c:v>6723</c:v>
                </c:pt>
                <c:pt idx="2115">
                  <c:v>6565</c:v>
                </c:pt>
                <c:pt idx="2116">
                  <c:v>6621</c:v>
                </c:pt>
                <c:pt idx="2117">
                  <c:v>6624</c:v>
                </c:pt>
                <c:pt idx="2118">
                  <c:v>6646</c:v>
                </c:pt>
                <c:pt idx="2119">
                  <c:v>6663</c:v>
                </c:pt>
                <c:pt idx="2120">
                  <c:v>6610</c:v>
                </c:pt>
                <c:pt idx="2121">
                  <c:v>6677</c:v>
                </c:pt>
                <c:pt idx="2122">
                  <c:v>6755</c:v>
                </c:pt>
                <c:pt idx="2123">
                  <c:v>6685</c:v>
                </c:pt>
                <c:pt idx="2124">
                  <c:v>6778</c:v>
                </c:pt>
                <c:pt idx="2125">
                  <c:v>7019</c:v>
                </c:pt>
                <c:pt idx="2126">
                  <c:v>7049</c:v>
                </c:pt>
                <c:pt idx="2127">
                  <c:v>7218</c:v>
                </c:pt>
                <c:pt idx="2128">
                  <c:v>7228</c:v>
                </c:pt>
                <c:pt idx="2129">
                  <c:v>7158</c:v>
                </c:pt>
                <c:pt idx="2130">
                  <c:v>7305</c:v>
                </c:pt>
                <c:pt idx="2131">
                  <c:v>7152</c:v>
                </c:pt>
                <c:pt idx="2132">
                  <c:v>7046</c:v>
                </c:pt>
                <c:pt idx="2133">
                  <c:v>7046</c:v>
                </c:pt>
                <c:pt idx="2134">
                  <c:v>7139</c:v>
                </c:pt>
                <c:pt idx="2135">
                  <c:v>7177</c:v>
                </c:pt>
                <c:pt idx="2136">
                  <c:v>7342</c:v>
                </c:pt>
                <c:pt idx="2137">
                  <c:v>7245</c:v>
                </c:pt>
                <c:pt idx="2138">
                  <c:v>7221</c:v>
                </c:pt>
                <c:pt idx="2139">
                  <c:v>7374</c:v>
                </c:pt>
                <c:pt idx="2140">
                  <c:v>7312</c:v>
                </c:pt>
                <c:pt idx="2141">
                  <c:v>7370</c:v>
                </c:pt>
                <c:pt idx="2142">
                  <c:v>7335</c:v>
                </c:pt>
                <c:pt idx="2143">
                  <c:v>7201</c:v>
                </c:pt>
                <c:pt idx="2144">
                  <c:v>7300</c:v>
                </c:pt>
                <c:pt idx="2145">
                  <c:v>7547</c:v>
                </c:pt>
                <c:pt idx="2146">
                  <c:v>7342</c:v>
                </c:pt>
                <c:pt idx="2147">
                  <c:v>7329</c:v>
                </c:pt>
                <c:pt idx="2148">
                  <c:v>7377</c:v>
                </c:pt>
                <c:pt idx="2149">
                  <c:v>7516</c:v>
                </c:pt>
                <c:pt idx="2150">
                  <c:v>7526</c:v>
                </c:pt>
                <c:pt idx="2151">
                  <c:v>7625</c:v>
                </c:pt>
                <c:pt idx="2152">
                  <c:v>7503</c:v>
                </c:pt>
                <c:pt idx="2153">
                  <c:v>7420</c:v>
                </c:pt>
                <c:pt idx="2154">
                  <c:v>7438</c:v>
                </c:pt>
                <c:pt idx="2155">
                  <c:v>7731</c:v>
                </c:pt>
                <c:pt idx="2156">
                  <c:v>7678</c:v>
                </c:pt>
                <c:pt idx="2157">
                  <c:v>7752</c:v>
                </c:pt>
                <c:pt idx="2158">
                  <c:v>7849</c:v>
                </c:pt>
                <c:pt idx="2159">
                  <c:v>7791</c:v>
                </c:pt>
                <c:pt idx="2160">
                  <c:v>7744</c:v>
                </c:pt>
                <c:pt idx="2161">
                  <c:v>7653</c:v>
                </c:pt>
                <c:pt idx="2162">
                  <c:v>7537</c:v>
                </c:pt>
                <c:pt idx="2163">
                  <c:v>7787</c:v>
                </c:pt>
                <c:pt idx="2164">
                  <c:v>7813</c:v>
                </c:pt>
                <c:pt idx="2165">
                  <c:v>7700</c:v>
                </c:pt>
                <c:pt idx="2166">
                  <c:v>7911</c:v>
                </c:pt>
                <c:pt idx="2167">
                  <c:v>7816</c:v>
                </c:pt>
                <c:pt idx="2168">
                  <c:v>8005</c:v>
                </c:pt>
                <c:pt idx="2169">
                  <c:v>7813</c:v>
                </c:pt>
                <c:pt idx="2170">
                  <c:v>7792</c:v>
                </c:pt>
                <c:pt idx="2171">
                  <c:v>8072</c:v>
                </c:pt>
                <c:pt idx="2172">
                  <c:v>7692</c:v>
                </c:pt>
                <c:pt idx="2173">
                  <c:v>7858</c:v>
                </c:pt>
                <c:pt idx="2174">
                  <c:v>7765</c:v>
                </c:pt>
                <c:pt idx="2175">
                  <c:v>7700</c:v>
                </c:pt>
                <c:pt idx="2176">
                  <c:v>7658</c:v>
                </c:pt>
                <c:pt idx="2177">
                  <c:v>7667</c:v>
                </c:pt>
                <c:pt idx="2178">
                  <c:v>7803</c:v>
                </c:pt>
                <c:pt idx="2179">
                  <c:v>7631</c:v>
                </c:pt>
                <c:pt idx="2180">
                  <c:v>7797</c:v>
                </c:pt>
                <c:pt idx="2181">
                  <c:v>7815</c:v>
                </c:pt>
                <c:pt idx="2182">
                  <c:v>7634</c:v>
                </c:pt>
                <c:pt idx="2183">
                  <c:v>7662</c:v>
                </c:pt>
                <c:pt idx="2184">
                  <c:v>7759</c:v>
                </c:pt>
                <c:pt idx="2185">
                  <c:v>7661</c:v>
                </c:pt>
                <c:pt idx="2186">
                  <c:v>7684</c:v>
                </c:pt>
                <c:pt idx="2187">
                  <c:v>7893</c:v>
                </c:pt>
                <c:pt idx="2188">
                  <c:v>7763</c:v>
                </c:pt>
                <c:pt idx="2189">
                  <c:v>7651</c:v>
                </c:pt>
                <c:pt idx="2190">
                  <c:v>7565</c:v>
                </c:pt>
                <c:pt idx="2191">
                  <c:v>7746</c:v>
                </c:pt>
                <c:pt idx="2192">
                  <c:v>7754</c:v>
                </c:pt>
                <c:pt idx="2193">
                  <c:v>7815</c:v>
                </c:pt>
                <c:pt idx="2194">
                  <c:v>7616</c:v>
                </c:pt>
                <c:pt idx="2195">
                  <c:v>7635</c:v>
                </c:pt>
                <c:pt idx="2196">
                  <c:v>7602</c:v>
                </c:pt>
                <c:pt idx="2197">
                  <c:v>7710</c:v>
                </c:pt>
                <c:pt idx="2198">
                  <c:v>7696</c:v>
                </c:pt>
                <c:pt idx="2199">
                  <c:v>7581</c:v>
                </c:pt>
                <c:pt idx="2200">
                  <c:v>7581</c:v>
                </c:pt>
                <c:pt idx="2201">
                  <c:v>7700</c:v>
                </c:pt>
                <c:pt idx="2202">
                  <c:v>7611</c:v>
                </c:pt>
                <c:pt idx="2203">
                  <c:v>7618</c:v>
                </c:pt>
                <c:pt idx="2204">
                  <c:v>7628</c:v>
                </c:pt>
                <c:pt idx="2205">
                  <c:v>7634</c:v>
                </c:pt>
                <c:pt idx="2206">
                  <c:v>7597</c:v>
                </c:pt>
                <c:pt idx="2207">
                  <c:v>7675</c:v>
                </c:pt>
                <c:pt idx="2208">
                  <c:v>7538</c:v>
                </c:pt>
                <c:pt idx="2209">
                  <c:v>7575</c:v>
                </c:pt>
                <c:pt idx="2210">
                  <c:v>7599</c:v>
                </c:pt>
                <c:pt idx="2211">
                  <c:v>7495</c:v>
                </c:pt>
                <c:pt idx="2212">
                  <c:v>7518</c:v>
                </c:pt>
                <c:pt idx="2213">
                  <c:v>7538</c:v>
                </c:pt>
                <c:pt idx="2214">
                  <c:v>7541</c:v>
                </c:pt>
                <c:pt idx="2215">
                  <c:v>7460</c:v>
                </c:pt>
                <c:pt idx="2216">
                  <c:v>7567</c:v>
                </c:pt>
                <c:pt idx="2217">
                  <c:v>7581</c:v>
                </c:pt>
                <c:pt idx="2218">
                  <c:v>7356</c:v>
                </c:pt>
                <c:pt idx="2219">
                  <c:v>7378</c:v>
                </c:pt>
                <c:pt idx="2220">
                  <c:v>7430</c:v>
                </c:pt>
                <c:pt idx="2221">
                  <c:v>7438</c:v>
                </c:pt>
                <c:pt idx="2222">
                  <c:v>7603</c:v>
                </c:pt>
                <c:pt idx="2223">
                  <c:v>7486</c:v>
                </c:pt>
                <c:pt idx="2224">
                  <c:v>7568</c:v>
                </c:pt>
                <c:pt idx="2225">
                  <c:v>7593</c:v>
                </c:pt>
                <c:pt idx="2226">
                  <c:v>7622</c:v>
                </c:pt>
                <c:pt idx="2227">
                  <c:v>7646</c:v>
                </c:pt>
                <c:pt idx="2228">
                  <c:v>7549</c:v>
                </c:pt>
                <c:pt idx="2229">
                  <c:v>7648</c:v>
                </c:pt>
                <c:pt idx="2230">
                  <c:v>7507</c:v>
                </c:pt>
                <c:pt idx="2231">
                  <c:v>7506</c:v>
                </c:pt>
                <c:pt idx="2232">
                  <c:v>7395</c:v>
                </c:pt>
                <c:pt idx="2233">
                  <c:v>7362</c:v>
                </c:pt>
                <c:pt idx="2234">
                  <c:v>7374</c:v>
                </c:pt>
                <c:pt idx="2235">
                  <c:v>7417</c:v>
                </c:pt>
                <c:pt idx="2236">
                  <c:v>7379</c:v>
                </c:pt>
                <c:pt idx="2237">
                  <c:v>7520</c:v>
                </c:pt>
                <c:pt idx="2238">
                  <c:v>7475</c:v>
                </c:pt>
                <c:pt idx="2239">
                  <c:v>7502</c:v>
                </c:pt>
                <c:pt idx="2240">
                  <c:v>7490</c:v>
                </c:pt>
                <c:pt idx="2241">
                  <c:v>7549</c:v>
                </c:pt>
                <c:pt idx="2242">
                  <c:v>7497</c:v>
                </c:pt>
                <c:pt idx="2243">
                  <c:v>7520</c:v>
                </c:pt>
                <c:pt idx="2244">
                  <c:v>7549</c:v>
                </c:pt>
                <c:pt idx="2245">
                  <c:v>7609</c:v>
                </c:pt>
                <c:pt idx="2246">
                  <c:v>7501</c:v>
                </c:pt>
                <c:pt idx="2247">
                  <c:v>7637</c:v>
                </c:pt>
                <c:pt idx="2248">
                  <c:v>7477</c:v>
                </c:pt>
                <c:pt idx="2249">
                  <c:v>7463</c:v>
                </c:pt>
                <c:pt idx="2250">
                  <c:v>7603</c:v>
                </c:pt>
                <c:pt idx="2251">
                  <c:v>7453</c:v>
                </c:pt>
                <c:pt idx="2252">
                  <c:v>7391</c:v>
                </c:pt>
                <c:pt idx="2253">
                  <c:v>7557</c:v>
                </c:pt>
                <c:pt idx="2254">
                  <c:v>7573</c:v>
                </c:pt>
                <c:pt idx="2255">
                  <c:v>7248</c:v>
                </c:pt>
                <c:pt idx="2256">
                  <c:v>7426</c:v>
                </c:pt>
                <c:pt idx="2257">
                  <c:v>7418</c:v>
                </c:pt>
                <c:pt idx="2258">
                  <c:v>7372</c:v>
                </c:pt>
                <c:pt idx="2259">
                  <c:v>7400</c:v>
                </c:pt>
                <c:pt idx="2260">
                  <c:v>7270</c:v>
                </c:pt>
                <c:pt idx="2261">
                  <c:v>7283</c:v>
                </c:pt>
                <c:pt idx="2262">
                  <c:v>7416</c:v>
                </c:pt>
                <c:pt idx="2263">
                  <c:v>7289</c:v>
                </c:pt>
                <c:pt idx="2264">
                  <c:v>7585</c:v>
                </c:pt>
                <c:pt idx="2265">
                  <c:v>7517</c:v>
                </c:pt>
                <c:pt idx="2266">
                  <c:v>7453</c:v>
                </c:pt>
                <c:pt idx="2267">
                  <c:v>7563</c:v>
                </c:pt>
                <c:pt idx="2268">
                  <c:v>7555</c:v>
                </c:pt>
                <c:pt idx="2269">
                  <c:v>7491</c:v>
                </c:pt>
                <c:pt idx="2270">
                  <c:v>7612</c:v>
                </c:pt>
                <c:pt idx="2271">
                  <c:v>7828</c:v>
                </c:pt>
                <c:pt idx="2272">
                  <c:v>7730</c:v>
                </c:pt>
                <c:pt idx="2273">
                  <c:v>7837</c:v>
                </c:pt>
                <c:pt idx="2274">
                  <c:v>7756</c:v>
                </c:pt>
                <c:pt idx="2275">
                  <c:v>7830</c:v>
                </c:pt>
                <c:pt idx="2276">
                  <c:v>7868</c:v>
                </c:pt>
                <c:pt idx="2277">
                  <c:v>7823</c:v>
                </c:pt>
                <c:pt idx="2278">
                  <c:v>7827</c:v>
                </c:pt>
                <c:pt idx="2279">
                  <c:v>7765</c:v>
                </c:pt>
                <c:pt idx="2280">
                  <c:v>7951</c:v>
                </c:pt>
                <c:pt idx="2281">
                  <c:v>7932</c:v>
                </c:pt>
                <c:pt idx="2282">
                  <c:v>7875</c:v>
                </c:pt>
                <c:pt idx="2283">
                  <c:v>7728</c:v>
                </c:pt>
                <c:pt idx="2284">
                  <c:v>7895</c:v>
                </c:pt>
                <c:pt idx="2285">
                  <c:v>7806</c:v>
                </c:pt>
                <c:pt idx="2286">
                  <c:v>7958</c:v>
                </c:pt>
                <c:pt idx="2287">
                  <c:v>7942</c:v>
                </c:pt>
                <c:pt idx="2288">
                  <c:v>7905</c:v>
                </c:pt>
                <c:pt idx="2289">
                  <c:v>7994</c:v>
                </c:pt>
                <c:pt idx="2290">
                  <c:v>7808</c:v>
                </c:pt>
                <c:pt idx="2291">
                  <c:v>7884</c:v>
                </c:pt>
                <c:pt idx="2292">
                  <c:v>7905</c:v>
                </c:pt>
                <c:pt idx="2293">
                  <c:v>7821</c:v>
                </c:pt>
                <c:pt idx="2294">
                  <c:v>7777</c:v>
                </c:pt>
                <c:pt idx="2295">
                  <c:v>7861</c:v>
                </c:pt>
                <c:pt idx="2296">
                  <c:v>7826</c:v>
                </c:pt>
                <c:pt idx="2297">
                  <c:v>7698</c:v>
                </c:pt>
                <c:pt idx="2298">
                  <c:v>7675</c:v>
                </c:pt>
                <c:pt idx="2299">
                  <c:v>7647</c:v>
                </c:pt>
                <c:pt idx="2300">
                  <c:v>7670</c:v>
                </c:pt>
                <c:pt idx="2301">
                  <c:v>7585</c:v>
                </c:pt>
                <c:pt idx="2302">
                  <c:v>7793</c:v>
                </c:pt>
                <c:pt idx="2303">
                  <c:v>7658</c:v>
                </c:pt>
                <c:pt idx="2304">
                  <c:v>7826</c:v>
                </c:pt>
                <c:pt idx="2305">
                  <c:v>7618</c:v>
                </c:pt>
                <c:pt idx="2306">
                  <c:v>7741</c:v>
                </c:pt>
                <c:pt idx="2307">
                  <c:v>7735</c:v>
                </c:pt>
                <c:pt idx="2308">
                  <c:v>7714</c:v>
                </c:pt>
                <c:pt idx="2309">
                  <c:v>7810</c:v>
                </c:pt>
                <c:pt idx="2310">
                  <c:v>7550</c:v>
                </c:pt>
                <c:pt idx="2311">
                  <c:v>7560</c:v>
                </c:pt>
                <c:pt idx="2312">
                  <c:v>7357</c:v>
                </c:pt>
                <c:pt idx="2313">
                  <c:v>7600</c:v>
                </c:pt>
                <c:pt idx="2314">
                  <c:v>7529</c:v>
                </c:pt>
                <c:pt idx="2315">
                  <c:v>7839</c:v>
                </c:pt>
                <c:pt idx="2316">
                  <c:v>7664</c:v>
                </c:pt>
                <c:pt idx="2317">
                  <c:v>7774</c:v>
                </c:pt>
                <c:pt idx="2318">
                  <c:v>7628</c:v>
                </c:pt>
                <c:pt idx="2319">
                  <c:v>7579</c:v>
                </c:pt>
                <c:pt idx="2320">
                  <c:v>7664</c:v>
                </c:pt>
                <c:pt idx="2321">
                  <c:v>7648</c:v>
                </c:pt>
                <c:pt idx="2322">
                  <c:v>7963</c:v>
                </c:pt>
                <c:pt idx="2323">
                  <c:v>7902</c:v>
                </c:pt>
                <c:pt idx="2324">
                  <c:v>7980</c:v>
                </c:pt>
                <c:pt idx="2325">
                  <c:v>8036</c:v>
                </c:pt>
                <c:pt idx="2326">
                  <c:v>8008</c:v>
                </c:pt>
                <c:pt idx="2327">
                  <c:v>7805</c:v>
                </c:pt>
                <c:pt idx="2328">
                  <c:v>7862</c:v>
                </c:pt>
                <c:pt idx="2329">
                  <c:v>7809</c:v>
                </c:pt>
                <c:pt idx="2330">
                  <c:v>8000</c:v>
                </c:pt>
                <c:pt idx="2331">
                  <c:v>7984</c:v>
                </c:pt>
                <c:pt idx="2332">
                  <c:v>7950</c:v>
                </c:pt>
                <c:pt idx="2333">
                  <c:v>7859</c:v>
                </c:pt>
                <c:pt idx="2334">
                  <c:v>7872</c:v>
                </c:pt>
                <c:pt idx="2335">
                  <c:v>7887</c:v>
                </c:pt>
                <c:pt idx="2336">
                  <c:v>7922</c:v>
                </c:pt>
                <c:pt idx="2337">
                  <c:v>7780</c:v>
                </c:pt>
                <c:pt idx="2338">
                  <c:v>7757</c:v>
                </c:pt>
                <c:pt idx="2339">
                  <c:v>7760</c:v>
                </c:pt>
                <c:pt idx="2340">
                  <c:v>7834</c:v>
                </c:pt>
                <c:pt idx="2341">
                  <c:v>7759</c:v>
                </c:pt>
                <c:pt idx="2342">
                  <c:v>7871</c:v>
                </c:pt>
                <c:pt idx="2343">
                  <c:v>8086</c:v>
                </c:pt>
                <c:pt idx="2344">
                  <c:v>7800</c:v>
                </c:pt>
                <c:pt idx="2345">
                  <c:v>8097</c:v>
                </c:pt>
                <c:pt idx="2346">
                  <c:v>8244</c:v>
                </c:pt>
                <c:pt idx="2347">
                  <c:v>8086</c:v>
                </c:pt>
                <c:pt idx="2348">
                  <c:v>8171</c:v>
                </c:pt>
                <c:pt idx="2349">
                  <c:v>8139</c:v>
                </c:pt>
                <c:pt idx="2350">
                  <c:v>8453</c:v>
                </c:pt>
                <c:pt idx="2351">
                  <c:v>8504</c:v>
                </c:pt>
                <c:pt idx="2352">
                  <c:v>8476</c:v>
                </c:pt>
                <c:pt idx="2353">
                  <c:v>8434</c:v>
                </c:pt>
                <c:pt idx="2354">
                  <c:v>8381</c:v>
                </c:pt>
                <c:pt idx="2355">
                  <c:v>8411</c:v>
                </c:pt>
                <c:pt idx="2356">
                  <c:v>8210</c:v>
                </c:pt>
                <c:pt idx="2357">
                  <c:v>8279</c:v>
                </c:pt>
                <c:pt idx="2358">
                  <c:v>8130</c:v>
                </c:pt>
                <c:pt idx="2359">
                  <c:v>8226</c:v>
                </c:pt>
                <c:pt idx="2360">
                  <c:v>8264</c:v>
                </c:pt>
                <c:pt idx="2361">
                  <c:v>7843</c:v>
                </c:pt>
                <c:pt idx="2362">
                  <c:v>7952</c:v>
                </c:pt>
                <c:pt idx="2363">
                  <c:v>8029</c:v>
                </c:pt>
                <c:pt idx="2364">
                  <c:v>7992</c:v>
                </c:pt>
                <c:pt idx="2365">
                  <c:v>8031</c:v>
                </c:pt>
                <c:pt idx="2366">
                  <c:v>8179</c:v>
                </c:pt>
                <c:pt idx="2367">
                  <c:v>8011</c:v>
                </c:pt>
                <c:pt idx="2368">
                  <c:v>8036</c:v>
                </c:pt>
                <c:pt idx="2369">
                  <c:v>7986</c:v>
                </c:pt>
                <c:pt idx="2370">
                  <c:v>7857</c:v>
                </c:pt>
                <c:pt idx="2371">
                  <c:v>7948</c:v>
                </c:pt>
                <c:pt idx="2372">
                  <c:v>7980</c:v>
                </c:pt>
                <c:pt idx="2373">
                  <c:v>7982</c:v>
                </c:pt>
                <c:pt idx="2374">
                  <c:v>7917</c:v>
                </c:pt>
                <c:pt idx="2375">
                  <c:v>7896</c:v>
                </c:pt>
                <c:pt idx="2376">
                  <c:v>7971</c:v>
                </c:pt>
                <c:pt idx="2377">
                  <c:v>8014</c:v>
                </c:pt>
                <c:pt idx="2378">
                  <c:v>7978</c:v>
                </c:pt>
                <c:pt idx="2379">
                  <c:v>7830</c:v>
                </c:pt>
                <c:pt idx="2380">
                  <c:v>7879</c:v>
                </c:pt>
                <c:pt idx="2381">
                  <c:v>7919</c:v>
                </c:pt>
                <c:pt idx="2382">
                  <c:v>7944</c:v>
                </c:pt>
                <c:pt idx="2383">
                  <c:v>7925</c:v>
                </c:pt>
                <c:pt idx="2384">
                  <c:v>7883</c:v>
                </c:pt>
                <c:pt idx="2385">
                  <c:v>7769</c:v>
                </c:pt>
                <c:pt idx="2386">
                  <c:v>7833</c:v>
                </c:pt>
                <c:pt idx="2387">
                  <c:v>7891</c:v>
                </c:pt>
                <c:pt idx="2388">
                  <c:v>7927</c:v>
                </c:pt>
                <c:pt idx="2389">
                  <c:v>7827</c:v>
                </c:pt>
                <c:pt idx="2390">
                  <c:v>7902</c:v>
                </c:pt>
                <c:pt idx="2391">
                  <c:v>7997</c:v>
                </c:pt>
                <c:pt idx="2392">
                  <c:v>7976</c:v>
                </c:pt>
                <c:pt idx="2393">
                  <c:v>7955</c:v>
                </c:pt>
                <c:pt idx="2394">
                  <c:v>8002</c:v>
                </c:pt>
                <c:pt idx="2395">
                  <c:v>7859</c:v>
                </c:pt>
                <c:pt idx="2396">
                  <c:v>7902</c:v>
                </c:pt>
                <c:pt idx="2397">
                  <c:v>7964</c:v>
                </c:pt>
                <c:pt idx="2398">
                  <c:v>7807</c:v>
                </c:pt>
                <c:pt idx="2399">
                  <c:v>7950</c:v>
                </c:pt>
                <c:pt idx="2400">
                  <c:v>8002</c:v>
                </c:pt>
                <c:pt idx="2401">
                  <c:v>7859</c:v>
                </c:pt>
                <c:pt idx="2402">
                  <c:v>7916</c:v>
                </c:pt>
                <c:pt idx="2403">
                  <c:v>8001</c:v>
                </c:pt>
                <c:pt idx="2404">
                  <c:v>8038</c:v>
                </c:pt>
                <c:pt idx="2405">
                  <c:v>7942</c:v>
                </c:pt>
                <c:pt idx="2406">
                  <c:v>7903</c:v>
                </c:pt>
                <c:pt idx="2407">
                  <c:v>7907</c:v>
                </c:pt>
                <c:pt idx="2408">
                  <c:v>7965</c:v>
                </c:pt>
                <c:pt idx="2409">
                  <c:v>7779</c:v>
                </c:pt>
                <c:pt idx="2410">
                  <c:v>7862</c:v>
                </c:pt>
                <c:pt idx="2411">
                  <c:v>7960</c:v>
                </c:pt>
                <c:pt idx="2412">
                  <c:v>8063</c:v>
                </c:pt>
                <c:pt idx="2413">
                  <c:v>8323</c:v>
                </c:pt>
                <c:pt idx="2414">
                  <c:v>8323</c:v>
                </c:pt>
                <c:pt idx="2415">
                  <c:v>8228</c:v>
                </c:pt>
                <c:pt idx="2416">
                  <c:v>8023</c:v>
                </c:pt>
                <c:pt idx="2417">
                  <c:v>7858</c:v>
                </c:pt>
                <c:pt idx="2418">
                  <c:v>8093</c:v>
                </c:pt>
                <c:pt idx="2419">
                  <c:v>8126</c:v>
                </c:pt>
                <c:pt idx="2420">
                  <c:v>8211</c:v>
                </c:pt>
                <c:pt idx="2421">
                  <c:v>8055</c:v>
                </c:pt>
                <c:pt idx="2422">
                  <c:v>7896</c:v>
                </c:pt>
                <c:pt idx="2423">
                  <c:v>7725</c:v>
                </c:pt>
                <c:pt idx="2424">
                  <c:v>7843</c:v>
                </c:pt>
                <c:pt idx="2425">
                  <c:v>7789</c:v>
                </c:pt>
                <c:pt idx="2426">
                  <c:v>7783</c:v>
                </c:pt>
                <c:pt idx="2427">
                  <c:v>7737</c:v>
                </c:pt>
                <c:pt idx="2428">
                  <c:v>7821</c:v>
                </c:pt>
                <c:pt idx="2429">
                  <c:v>7626</c:v>
                </c:pt>
                <c:pt idx="2430">
                  <c:v>7709</c:v>
                </c:pt>
                <c:pt idx="2431">
                  <c:v>7773</c:v>
                </c:pt>
                <c:pt idx="2432">
                  <c:v>7931</c:v>
                </c:pt>
                <c:pt idx="2433">
                  <c:v>7790</c:v>
                </c:pt>
                <c:pt idx="2434">
                  <c:v>7765</c:v>
                </c:pt>
                <c:pt idx="2435">
                  <c:v>7868</c:v>
                </c:pt>
                <c:pt idx="2436">
                  <c:v>7802</c:v>
                </c:pt>
                <c:pt idx="2437">
                  <c:v>7773</c:v>
                </c:pt>
                <c:pt idx="2438">
                  <c:v>7851</c:v>
                </c:pt>
                <c:pt idx="2439">
                  <c:v>7877</c:v>
                </c:pt>
                <c:pt idx="2440">
                  <c:v>7754</c:v>
                </c:pt>
                <c:pt idx="2441">
                  <c:v>7729</c:v>
                </c:pt>
                <c:pt idx="2442">
                  <c:v>7771</c:v>
                </c:pt>
                <c:pt idx="2443">
                  <c:v>7766</c:v>
                </c:pt>
                <c:pt idx="2444">
                  <c:v>7837</c:v>
                </c:pt>
                <c:pt idx="2445">
                  <c:v>7874</c:v>
                </c:pt>
                <c:pt idx="2446">
                  <c:v>7778</c:v>
                </c:pt>
                <c:pt idx="2447">
                  <c:v>7773</c:v>
                </c:pt>
                <c:pt idx="2448">
                  <c:v>7827</c:v>
                </c:pt>
                <c:pt idx="2449">
                  <c:v>7876</c:v>
                </c:pt>
                <c:pt idx="2450">
                  <c:v>7846</c:v>
                </c:pt>
                <c:pt idx="2451">
                  <c:v>7880</c:v>
                </c:pt>
                <c:pt idx="2452">
                  <c:v>7718</c:v>
                </c:pt>
                <c:pt idx="2453">
                  <c:v>7748</c:v>
                </c:pt>
                <c:pt idx="2454">
                  <c:v>7734</c:v>
                </c:pt>
                <c:pt idx="2455">
                  <c:v>7843</c:v>
                </c:pt>
                <c:pt idx="2456">
                  <c:v>7914</c:v>
                </c:pt>
                <c:pt idx="2457">
                  <c:v>7708</c:v>
                </c:pt>
                <c:pt idx="2458">
                  <c:v>7834</c:v>
                </c:pt>
                <c:pt idx="2459">
                  <c:v>7896</c:v>
                </c:pt>
                <c:pt idx="2460">
                  <c:v>7880</c:v>
                </c:pt>
                <c:pt idx="2461">
                  <c:v>7838</c:v>
                </c:pt>
                <c:pt idx="2462">
                  <c:v>7741</c:v>
                </c:pt>
                <c:pt idx="2463">
                  <c:v>7702</c:v>
                </c:pt>
                <c:pt idx="2464">
                  <c:v>7728</c:v>
                </c:pt>
                <c:pt idx="2465">
                  <c:v>7645</c:v>
                </c:pt>
                <c:pt idx="2466">
                  <c:v>7773</c:v>
                </c:pt>
                <c:pt idx="2467">
                  <c:v>7718</c:v>
                </c:pt>
                <c:pt idx="2468">
                  <c:v>7719</c:v>
                </c:pt>
                <c:pt idx="2469">
                  <c:v>7812</c:v>
                </c:pt>
                <c:pt idx="2470">
                  <c:v>7733</c:v>
                </c:pt>
                <c:pt idx="2471">
                  <c:v>7888</c:v>
                </c:pt>
                <c:pt idx="2472">
                  <c:v>7723</c:v>
                </c:pt>
                <c:pt idx="2473">
                  <c:v>7861</c:v>
                </c:pt>
                <c:pt idx="2474">
                  <c:v>7547</c:v>
                </c:pt>
                <c:pt idx="2475">
                  <c:v>7693</c:v>
                </c:pt>
                <c:pt idx="2476">
                  <c:v>7543</c:v>
                </c:pt>
                <c:pt idx="2477">
                  <c:v>7726</c:v>
                </c:pt>
                <c:pt idx="2478">
                  <c:v>7624</c:v>
                </c:pt>
                <c:pt idx="2479">
                  <c:v>7640</c:v>
                </c:pt>
                <c:pt idx="2480">
                  <c:v>7699</c:v>
                </c:pt>
                <c:pt idx="2481">
                  <c:v>7560</c:v>
                </c:pt>
                <c:pt idx="2482">
                  <c:v>7529</c:v>
                </c:pt>
                <c:pt idx="2483">
                  <c:v>7451</c:v>
                </c:pt>
                <c:pt idx="2484">
                  <c:v>7647</c:v>
                </c:pt>
                <c:pt idx="2485">
                  <c:v>7720</c:v>
                </c:pt>
                <c:pt idx="2486">
                  <c:v>7781</c:v>
                </c:pt>
                <c:pt idx="2487">
                  <c:v>7620</c:v>
                </c:pt>
                <c:pt idx="2488">
                  <c:v>7716</c:v>
                </c:pt>
                <c:pt idx="2489">
                  <c:v>7558</c:v>
                </c:pt>
                <c:pt idx="2490">
                  <c:v>7821</c:v>
                </c:pt>
                <c:pt idx="2491">
                  <c:v>7745</c:v>
                </c:pt>
                <c:pt idx="2492">
                  <c:v>7753</c:v>
                </c:pt>
                <c:pt idx="2493">
                  <c:v>7809</c:v>
                </c:pt>
                <c:pt idx="2494">
                  <c:v>7890</c:v>
                </c:pt>
                <c:pt idx="2495">
                  <c:v>7918</c:v>
                </c:pt>
                <c:pt idx="2496">
                  <c:v>7867</c:v>
                </c:pt>
                <c:pt idx="2497">
                  <c:v>7988</c:v>
                </c:pt>
                <c:pt idx="2498">
                  <c:v>8083</c:v>
                </c:pt>
                <c:pt idx="2499">
                  <c:v>8063</c:v>
                </c:pt>
                <c:pt idx="2500">
                  <c:v>7944</c:v>
                </c:pt>
                <c:pt idx="2501">
                  <c:v>7964</c:v>
                </c:pt>
                <c:pt idx="2502">
                  <c:v>7896</c:v>
                </c:pt>
                <c:pt idx="2503">
                  <c:v>7981</c:v>
                </c:pt>
                <c:pt idx="2504">
                  <c:v>7715</c:v>
                </c:pt>
                <c:pt idx="2505">
                  <c:v>7951</c:v>
                </c:pt>
                <c:pt idx="2506">
                  <c:v>7754</c:v>
                </c:pt>
                <c:pt idx="2507">
                  <c:v>7866</c:v>
                </c:pt>
                <c:pt idx="2508">
                  <c:v>7970</c:v>
                </c:pt>
                <c:pt idx="2509">
                  <c:v>8032</c:v>
                </c:pt>
                <c:pt idx="2510">
                  <c:v>7998</c:v>
                </c:pt>
                <c:pt idx="2511">
                  <c:v>7975</c:v>
                </c:pt>
                <c:pt idx="2512">
                  <c:v>7693</c:v>
                </c:pt>
                <c:pt idx="2513">
                  <c:v>7891</c:v>
                </c:pt>
                <c:pt idx="2514">
                  <c:v>7682</c:v>
                </c:pt>
                <c:pt idx="2515">
                  <c:v>7857</c:v>
                </c:pt>
                <c:pt idx="2516">
                  <c:v>7867</c:v>
                </c:pt>
                <c:pt idx="2517">
                  <c:v>7699</c:v>
                </c:pt>
                <c:pt idx="2518">
                  <c:v>7675</c:v>
                </c:pt>
                <c:pt idx="2519">
                  <c:v>7846</c:v>
                </c:pt>
                <c:pt idx="2520">
                  <c:v>8035</c:v>
                </c:pt>
                <c:pt idx="2521">
                  <c:v>8027</c:v>
                </c:pt>
                <c:pt idx="2522">
                  <c:v>8025</c:v>
                </c:pt>
                <c:pt idx="2523">
                  <c:v>8182</c:v>
                </c:pt>
                <c:pt idx="2524">
                  <c:v>8140</c:v>
                </c:pt>
                <c:pt idx="2525">
                  <c:v>7908</c:v>
                </c:pt>
                <c:pt idx="2526">
                  <c:v>8112</c:v>
                </c:pt>
                <c:pt idx="2527">
                  <c:v>7766</c:v>
                </c:pt>
                <c:pt idx="2528">
                  <c:v>8008</c:v>
                </c:pt>
                <c:pt idx="2529">
                  <c:v>7933</c:v>
                </c:pt>
                <c:pt idx="2530">
                  <c:v>8129</c:v>
                </c:pt>
                <c:pt idx="2531">
                  <c:v>8039</c:v>
                </c:pt>
                <c:pt idx="2532">
                  <c:v>8119</c:v>
                </c:pt>
                <c:pt idx="2533">
                  <c:v>8088</c:v>
                </c:pt>
                <c:pt idx="2534">
                  <c:v>8077</c:v>
                </c:pt>
                <c:pt idx="2535">
                  <c:v>8058</c:v>
                </c:pt>
                <c:pt idx="2536">
                  <c:v>8107</c:v>
                </c:pt>
                <c:pt idx="2537">
                  <c:v>8107</c:v>
                </c:pt>
                <c:pt idx="2538">
                  <c:v>7952</c:v>
                </c:pt>
                <c:pt idx="2539">
                  <c:v>8140</c:v>
                </c:pt>
                <c:pt idx="2540">
                  <c:v>8083</c:v>
                </c:pt>
                <c:pt idx="2541">
                  <c:v>8165</c:v>
                </c:pt>
                <c:pt idx="2542">
                  <c:v>8101</c:v>
                </c:pt>
                <c:pt idx="2543">
                  <c:v>7868</c:v>
                </c:pt>
                <c:pt idx="2544">
                  <c:v>7836</c:v>
                </c:pt>
                <c:pt idx="2545">
                  <c:v>7773</c:v>
                </c:pt>
                <c:pt idx="2546">
                  <c:v>7923</c:v>
                </c:pt>
                <c:pt idx="2547">
                  <c:v>7858</c:v>
                </c:pt>
                <c:pt idx="2548">
                  <c:v>7878</c:v>
                </c:pt>
                <c:pt idx="2549">
                  <c:v>7750</c:v>
                </c:pt>
                <c:pt idx="2550">
                  <c:v>7758</c:v>
                </c:pt>
                <c:pt idx="2551">
                  <c:v>7815</c:v>
                </c:pt>
                <c:pt idx="2552">
                  <c:v>7730</c:v>
                </c:pt>
                <c:pt idx="2553">
                  <c:v>7851</c:v>
                </c:pt>
                <c:pt idx="2554">
                  <c:v>7645</c:v>
                </c:pt>
                <c:pt idx="2555">
                  <c:v>7894</c:v>
                </c:pt>
                <c:pt idx="2556">
                  <c:v>7715</c:v>
                </c:pt>
                <c:pt idx="2557">
                  <c:v>7655</c:v>
                </c:pt>
                <c:pt idx="2558">
                  <c:v>7783</c:v>
                </c:pt>
                <c:pt idx="2559">
                  <c:v>7632</c:v>
                </c:pt>
                <c:pt idx="2560">
                  <c:v>7622</c:v>
                </c:pt>
                <c:pt idx="2561">
                  <c:v>7699</c:v>
                </c:pt>
                <c:pt idx="2562">
                  <c:v>7787</c:v>
                </c:pt>
                <c:pt idx="2563">
                  <c:v>7808</c:v>
                </c:pt>
                <c:pt idx="2564">
                  <c:v>7668</c:v>
                </c:pt>
                <c:pt idx="2565">
                  <c:v>7737</c:v>
                </c:pt>
                <c:pt idx="2566">
                  <c:v>7671</c:v>
                </c:pt>
                <c:pt idx="2567">
                  <c:v>7523</c:v>
                </c:pt>
                <c:pt idx="2568">
                  <c:v>7119</c:v>
                </c:pt>
                <c:pt idx="2569">
                  <c:v>6750</c:v>
                </c:pt>
                <c:pt idx="2570">
                  <c:v>6635</c:v>
                </c:pt>
                <c:pt idx="2571">
                  <c:v>6595</c:v>
                </c:pt>
                <c:pt idx="2572">
                  <c:v>6658</c:v>
                </c:pt>
                <c:pt idx="2573">
                  <c:v>6650</c:v>
                </c:pt>
                <c:pt idx="2574">
                  <c:v>6749</c:v>
                </c:pt>
                <c:pt idx="2575">
                  <c:v>6707</c:v>
                </c:pt>
                <c:pt idx="2576">
                  <c:v>6681</c:v>
                </c:pt>
                <c:pt idx="2577">
                  <c:v>6750</c:v>
                </c:pt>
                <c:pt idx="2578">
                  <c:v>6698</c:v>
                </c:pt>
                <c:pt idx="2579">
                  <c:v>6811</c:v>
                </c:pt>
                <c:pt idx="2580">
                  <c:v>6909</c:v>
                </c:pt>
                <c:pt idx="2581">
                  <c:v>6788</c:v>
                </c:pt>
                <c:pt idx="2582">
                  <c:v>6855</c:v>
                </c:pt>
                <c:pt idx="2583">
                  <c:v>6814</c:v>
                </c:pt>
                <c:pt idx="2584">
                  <c:v>6788</c:v>
                </c:pt>
              </c:numCache>
            </c:numRef>
          </c:val>
          <c:smooth val="0"/>
        </c:ser>
        <c:dLbls>
          <c:showLegendKey val="0"/>
          <c:showVal val="0"/>
          <c:showCatName val="0"/>
          <c:showSerName val="0"/>
          <c:showPercent val="0"/>
          <c:showBubbleSize val="0"/>
        </c:dLbls>
        <c:marker val="1"/>
        <c:smooth val="0"/>
        <c:axId val="46801664"/>
        <c:axId val="46803200"/>
      </c:lineChart>
      <c:catAx>
        <c:axId val="46801664"/>
        <c:scaling>
          <c:orientation val="minMax"/>
        </c:scaling>
        <c:delete val="0"/>
        <c:axPos val="b"/>
        <c:numFmt formatCode="h:mm:ss" sourceLinked="1"/>
        <c:majorTickMark val="out"/>
        <c:minorTickMark val="none"/>
        <c:tickLblPos val="nextTo"/>
        <c:crossAx val="46803200"/>
        <c:crosses val="autoZero"/>
        <c:auto val="1"/>
        <c:lblAlgn val="ctr"/>
        <c:lblOffset val="100"/>
        <c:noMultiLvlLbl val="0"/>
      </c:catAx>
      <c:valAx>
        <c:axId val="46803200"/>
        <c:scaling>
          <c:orientation val="minMax"/>
          <c:max val="300000"/>
        </c:scaling>
        <c:delete val="0"/>
        <c:axPos val="l"/>
        <c:majorGridlines/>
        <c:numFmt formatCode="General" sourceLinked="1"/>
        <c:majorTickMark val="out"/>
        <c:minorTickMark val="none"/>
        <c:tickLblPos val="nextTo"/>
        <c:crossAx val="46801664"/>
        <c:crosses val="autoZero"/>
        <c:crossBetween val="between"/>
      </c:valAx>
      <c:valAx>
        <c:axId val="46817280"/>
        <c:scaling>
          <c:orientation val="minMax"/>
          <c:max val="1"/>
        </c:scaling>
        <c:delete val="0"/>
        <c:axPos val="r"/>
        <c:numFmt formatCode="General" sourceLinked="1"/>
        <c:majorTickMark val="none"/>
        <c:minorTickMark val="none"/>
        <c:tickLblPos val="nextTo"/>
        <c:crossAx val="46818816"/>
        <c:crosses val="max"/>
        <c:crossBetween val="between"/>
      </c:valAx>
      <c:catAx>
        <c:axId val="46818816"/>
        <c:scaling>
          <c:orientation val="minMax"/>
        </c:scaling>
        <c:delete val="1"/>
        <c:axPos val="b"/>
        <c:numFmt formatCode="h:mm:ss" sourceLinked="1"/>
        <c:majorTickMark val="out"/>
        <c:minorTickMark val="none"/>
        <c:tickLblPos val="nextTo"/>
        <c:crossAx val="46817280"/>
        <c:crosses val="autoZero"/>
        <c:auto val="1"/>
        <c:lblAlgn val="ctr"/>
        <c:lblOffset val="100"/>
        <c:noMultiLvlLbl val="0"/>
      </c:cat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PHEM data </c:v>
          </c:tx>
          <c:spPr>
            <a:ln w="25400" cap="rnd">
              <a:no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PM!$B$3:$B$113</c:f>
              <c:numCache>
                <c:formatCode>General</c:formatCode>
                <c:ptCount val="111"/>
                <c:pt idx="0">
                  <c:v>5.5</c:v>
                </c:pt>
                <c:pt idx="1">
                  <c:v>6.5</c:v>
                </c:pt>
                <c:pt idx="2">
                  <c:v>7.5</c:v>
                </c:pt>
                <c:pt idx="3">
                  <c:v>8.5</c:v>
                </c:pt>
                <c:pt idx="4">
                  <c:v>9.5</c:v>
                </c:pt>
                <c:pt idx="5">
                  <c:v>10.5</c:v>
                </c:pt>
                <c:pt idx="6">
                  <c:v>11.5</c:v>
                </c:pt>
                <c:pt idx="7">
                  <c:v>12.5</c:v>
                </c:pt>
                <c:pt idx="8">
                  <c:v>13.5</c:v>
                </c:pt>
                <c:pt idx="9">
                  <c:v>14.5</c:v>
                </c:pt>
                <c:pt idx="10">
                  <c:v>15.5</c:v>
                </c:pt>
                <c:pt idx="11">
                  <c:v>16.5</c:v>
                </c:pt>
                <c:pt idx="12">
                  <c:v>17.5</c:v>
                </c:pt>
                <c:pt idx="13">
                  <c:v>18.5</c:v>
                </c:pt>
                <c:pt idx="14">
                  <c:v>19.5</c:v>
                </c:pt>
                <c:pt idx="15">
                  <c:v>20.5</c:v>
                </c:pt>
                <c:pt idx="16">
                  <c:v>21.5</c:v>
                </c:pt>
                <c:pt idx="17">
                  <c:v>22.5</c:v>
                </c:pt>
                <c:pt idx="18">
                  <c:v>23.5</c:v>
                </c:pt>
                <c:pt idx="19">
                  <c:v>24.5</c:v>
                </c:pt>
                <c:pt idx="20">
                  <c:v>25.5</c:v>
                </c:pt>
                <c:pt idx="21">
                  <c:v>26.5</c:v>
                </c:pt>
                <c:pt idx="22">
                  <c:v>27.5</c:v>
                </c:pt>
                <c:pt idx="23">
                  <c:v>28.5</c:v>
                </c:pt>
                <c:pt idx="24">
                  <c:v>29.5</c:v>
                </c:pt>
                <c:pt idx="25">
                  <c:v>30.5</c:v>
                </c:pt>
                <c:pt idx="26">
                  <c:v>31.5</c:v>
                </c:pt>
                <c:pt idx="27">
                  <c:v>32.5</c:v>
                </c:pt>
                <c:pt idx="28">
                  <c:v>33.5</c:v>
                </c:pt>
                <c:pt idx="29">
                  <c:v>34.5</c:v>
                </c:pt>
                <c:pt idx="30">
                  <c:v>35.5</c:v>
                </c:pt>
                <c:pt idx="31">
                  <c:v>36.5</c:v>
                </c:pt>
                <c:pt idx="32">
                  <c:v>37.5</c:v>
                </c:pt>
                <c:pt idx="33">
                  <c:v>38.5</c:v>
                </c:pt>
                <c:pt idx="34">
                  <c:v>39.5</c:v>
                </c:pt>
                <c:pt idx="35">
                  <c:v>40.5</c:v>
                </c:pt>
                <c:pt idx="36">
                  <c:v>41.5</c:v>
                </c:pt>
                <c:pt idx="37">
                  <c:v>42.5</c:v>
                </c:pt>
                <c:pt idx="38">
                  <c:v>43.5</c:v>
                </c:pt>
                <c:pt idx="39">
                  <c:v>44.5</c:v>
                </c:pt>
                <c:pt idx="40">
                  <c:v>45.5</c:v>
                </c:pt>
                <c:pt idx="41">
                  <c:v>46.5</c:v>
                </c:pt>
                <c:pt idx="42">
                  <c:v>47.5</c:v>
                </c:pt>
                <c:pt idx="43">
                  <c:v>48.5</c:v>
                </c:pt>
                <c:pt idx="44">
                  <c:v>49.5</c:v>
                </c:pt>
                <c:pt idx="45">
                  <c:v>50.5</c:v>
                </c:pt>
                <c:pt idx="46">
                  <c:v>51.5</c:v>
                </c:pt>
                <c:pt idx="47">
                  <c:v>52.5</c:v>
                </c:pt>
                <c:pt idx="48">
                  <c:v>53.5</c:v>
                </c:pt>
                <c:pt idx="49">
                  <c:v>54.5</c:v>
                </c:pt>
                <c:pt idx="50">
                  <c:v>55.5</c:v>
                </c:pt>
                <c:pt idx="51">
                  <c:v>56.5</c:v>
                </c:pt>
                <c:pt idx="52">
                  <c:v>57.5</c:v>
                </c:pt>
                <c:pt idx="53">
                  <c:v>58.5</c:v>
                </c:pt>
                <c:pt idx="54">
                  <c:v>59.5</c:v>
                </c:pt>
                <c:pt idx="55">
                  <c:v>60.5</c:v>
                </c:pt>
                <c:pt idx="56">
                  <c:v>61.5</c:v>
                </c:pt>
                <c:pt idx="57">
                  <c:v>62.5</c:v>
                </c:pt>
                <c:pt idx="58">
                  <c:v>63.5</c:v>
                </c:pt>
                <c:pt idx="59">
                  <c:v>64.5</c:v>
                </c:pt>
                <c:pt idx="60">
                  <c:v>65.5</c:v>
                </c:pt>
                <c:pt idx="61">
                  <c:v>66.5</c:v>
                </c:pt>
                <c:pt idx="62">
                  <c:v>67.5</c:v>
                </c:pt>
                <c:pt idx="63">
                  <c:v>68.5</c:v>
                </c:pt>
                <c:pt idx="64">
                  <c:v>69.5</c:v>
                </c:pt>
                <c:pt idx="65">
                  <c:v>70.5</c:v>
                </c:pt>
                <c:pt idx="66">
                  <c:v>71.5</c:v>
                </c:pt>
                <c:pt idx="67">
                  <c:v>72.5</c:v>
                </c:pt>
                <c:pt idx="68">
                  <c:v>73.5</c:v>
                </c:pt>
                <c:pt idx="69">
                  <c:v>74.5</c:v>
                </c:pt>
                <c:pt idx="70">
                  <c:v>75.5</c:v>
                </c:pt>
                <c:pt idx="71">
                  <c:v>76.5</c:v>
                </c:pt>
                <c:pt idx="72">
                  <c:v>77.5</c:v>
                </c:pt>
                <c:pt idx="73">
                  <c:v>78.5</c:v>
                </c:pt>
                <c:pt idx="74">
                  <c:v>79.5</c:v>
                </c:pt>
                <c:pt idx="75">
                  <c:v>80.5</c:v>
                </c:pt>
                <c:pt idx="76">
                  <c:v>81.5</c:v>
                </c:pt>
                <c:pt idx="77">
                  <c:v>82.5</c:v>
                </c:pt>
                <c:pt idx="78">
                  <c:v>83.5</c:v>
                </c:pt>
                <c:pt idx="79">
                  <c:v>84.5</c:v>
                </c:pt>
                <c:pt idx="80">
                  <c:v>85.5</c:v>
                </c:pt>
                <c:pt idx="81">
                  <c:v>86.5</c:v>
                </c:pt>
                <c:pt idx="82">
                  <c:v>87.5</c:v>
                </c:pt>
                <c:pt idx="83">
                  <c:v>88.5</c:v>
                </c:pt>
                <c:pt idx="84">
                  <c:v>89.5</c:v>
                </c:pt>
                <c:pt idx="85">
                  <c:v>90.5</c:v>
                </c:pt>
                <c:pt idx="86">
                  <c:v>91.5</c:v>
                </c:pt>
                <c:pt idx="87">
                  <c:v>92.5</c:v>
                </c:pt>
                <c:pt idx="88">
                  <c:v>93.5</c:v>
                </c:pt>
                <c:pt idx="89">
                  <c:v>94.5</c:v>
                </c:pt>
                <c:pt idx="90">
                  <c:v>95.5</c:v>
                </c:pt>
                <c:pt idx="91">
                  <c:v>96.5</c:v>
                </c:pt>
                <c:pt idx="92">
                  <c:v>97.5</c:v>
                </c:pt>
                <c:pt idx="93">
                  <c:v>98.5</c:v>
                </c:pt>
                <c:pt idx="94">
                  <c:v>99.5</c:v>
                </c:pt>
                <c:pt idx="95">
                  <c:v>100.5</c:v>
                </c:pt>
                <c:pt idx="96">
                  <c:v>101.5</c:v>
                </c:pt>
                <c:pt idx="97">
                  <c:v>102.5</c:v>
                </c:pt>
                <c:pt idx="98">
                  <c:v>103.5</c:v>
                </c:pt>
                <c:pt idx="99">
                  <c:v>104.5</c:v>
                </c:pt>
                <c:pt idx="100">
                  <c:v>105.5</c:v>
                </c:pt>
                <c:pt idx="101">
                  <c:v>106.5</c:v>
                </c:pt>
                <c:pt idx="102">
                  <c:v>107.5</c:v>
                </c:pt>
                <c:pt idx="103">
                  <c:v>108.5</c:v>
                </c:pt>
                <c:pt idx="104">
                  <c:v>109.5</c:v>
                </c:pt>
                <c:pt idx="105">
                  <c:v>110.5</c:v>
                </c:pt>
                <c:pt idx="106">
                  <c:v>111.5</c:v>
                </c:pt>
                <c:pt idx="107">
                  <c:v>112.5</c:v>
                </c:pt>
                <c:pt idx="108">
                  <c:v>113.5</c:v>
                </c:pt>
                <c:pt idx="109">
                  <c:v>114.5</c:v>
                </c:pt>
                <c:pt idx="110">
                  <c:v>115.5</c:v>
                </c:pt>
              </c:numCache>
            </c:numRef>
          </c:xVal>
          <c:yVal>
            <c:numRef>
              <c:f>PM!$A$3:$A$113</c:f>
              <c:numCache>
                <c:formatCode>General</c:formatCode>
                <c:ptCount val="111"/>
                <c:pt idx="0">
                  <c:v>5.3837194196428599E-3</c:v>
                </c:pt>
                <c:pt idx="1">
                  <c:v>4.4552752014134301E-3</c:v>
                </c:pt>
                <c:pt idx="2">
                  <c:v>3.9206913314917104E-3</c:v>
                </c:pt>
                <c:pt idx="3">
                  <c:v>3.6589211394495399E-3</c:v>
                </c:pt>
                <c:pt idx="4">
                  <c:v>3.5479745381355901E-3</c:v>
                </c:pt>
                <c:pt idx="5">
                  <c:v>3.36871645024876E-3</c:v>
                </c:pt>
                <c:pt idx="6">
                  <c:v>3.6925851687344899E-3</c:v>
                </c:pt>
                <c:pt idx="7">
                  <c:v>3.7033605202156298E-3</c:v>
                </c:pt>
                <c:pt idx="8">
                  <c:v>3.56453352494062E-3</c:v>
                </c:pt>
                <c:pt idx="9">
                  <c:v>3.3402738964843702E-3</c:v>
                </c:pt>
                <c:pt idx="10">
                  <c:v>3.2874061899563298E-3</c:v>
                </c:pt>
                <c:pt idx="11">
                  <c:v>3.2224733980952399E-3</c:v>
                </c:pt>
                <c:pt idx="12">
                  <c:v>3.0643043844797201E-3</c:v>
                </c:pt>
                <c:pt idx="13">
                  <c:v>3.1162073778195501E-3</c:v>
                </c:pt>
                <c:pt idx="14">
                  <c:v>2.9153476217616599E-3</c:v>
                </c:pt>
                <c:pt idx="15">
                  <c:v>2.89095680430528E-3</c:v>
                </c:pt>
                <c:pt idx="16">
                  <c:v>2.81161424297189E-3</c:v>
                </c:pt>
                <c:pt idx="17">
                  <c:v>3.1017686857671002E-3</c:v>
                </c:pt>
                <c:pt idx="18">
                  <c:v>2.8854055934489399E-3</c:v>
                </c:pt>
                <c:pt idx="19">
                  <c:v>2.6120226508875698E-3</c:v>
                </c:pt>
                <c:pt idx="20">
                  <c:v>2.3235742277992301E-3</c:v>
                </c:pt>
                <c:pt idx="21">
                  <c:v>2.15025823348018E-3</c:v>
                </c:pt>
                <c:pt idx="22">
                  <c:v>2.0565773873239398E-3</c:v>
                </c:pt>
                <c:pt idx="23">
                  <c:v>2.0263651562499999E-3</c:v>
                </c:pt>
                <c:pt idx="24">
                  <c:v>2.0532694554794501E-3</c:v>
                </c:pt>
                <c:pt idx="25">
                  <c:v>1.96360595705521E-3</c:v>
                </c:pt>
                <c:pt idx="26">
                  <c:v>1.98765688888889E-3</c:v>
                </c:pt>
                <c:pt idx="27">
                  <c:v>1.9814888502495799E-3</c:v>
                </c:pt>
                <c:pt idx="28">
                  <c:v>2.0073706227347601E-3</c:v>
                </c:pt>
                <c:pt idx="29">
                  <c:v>2.0370618562197099E-3</c:v>
                </c:pt>
                <c:pt idx="30">
                  <c:v>1.97927869292605E-3</c:v>
                </c:pt>
                <c:pt idx="31">
                  <c:v>1.8117384871794899E-3</c:v>
                </c:pt>
                <c:pt idx="32">
                  <c:v>1.7574787592592601E-3</c:v>
                </c:pt>
                <c:pt idx="33">
                  <c:v>1.7203727566607501E-3</c:v>
                </c:pt>
                <c:pt idx="34">
                  <c:v>1.4670595653650299E-3</c:v>
                </c:pt>
                <c:pt idx="35">
                  <c:v>1.3237187718120799E-3</c:v>
                </c:pt>
                <c:pt idx="36">
                  <c:v>1.3431994876543199E-3</c:v>
                </c:pt>
                <c:pt idx="37">
                  <c:v>1.3194042060606099E-3</c:v>
                </c:pt>
                <c:pt idx="38">
                  <c:v>1.3324987041847E-3</c:v>
                </c:pt>
                <c:pt idx="39">
                  <c:v>1.3188392857142899E-3</c:v>
                </c:pt>
                <c:pt idx="40">
                  <c:v>1.31040080845771E-3</c:v>
                </c:pt>
                <c:pt idx="41">
                  <c:v>1.34389332013201E-3</c:v>
                </c:pt>
                <c:pt idx="42">
                  <c:v>1.3772669609929101E-3</c:v>
                </c:pt>
                <c:pt idx="43">
                  <c:v>1.36202665051903E-3</c:v>
                </c:pt>
                <c:pt idx="44">
                  <c:v>1.39632818987342E-3</c:v>
                </c:pt>
                <c:pt idx="45">
                  <c:v>1.37433238586957E-3</c:v>
                </c:pt>
                <c:pt idx="46">
                  <c:v>1.35096524858757E-3</c:v>
                </c:pt>
                <c:pt idx="47">
                  <c:v>1.2829307248677199E-3</c:v>
                </c:pt>
                <c:pt idx="48">
                  <c:v>1.2337451895424801E-3</c:v>
                </c:pt>
                <c:pt idx="49">
                  <c:v>1.2609615859872599E-3</c:v>
                </c:pt>
                <c:pt idx="50">
                  <c:v>1.1791740683229799E-3</c:v>
                </c:pt>
                <c:pt idx="51">
                  <c:v>1.0848546232876701E-3</c:v>
                </c:pt>
                <c:pt idx="52">
                  <c:v>1.0089837986111099E-3</c:v>
                </c:pt>
                <c:pt idx="53">
                  <c:v>9.9836165217391309E-4</c:v>
                </c:pt>
                <c:pt idx="54">
                  <c:v>9.8964306779661003E-4</c:v>
                </c:pt>
                <c:pt idx="55">
                  <c:v>1.00491534951456E-3</c:v>
                </c:pt>
                <c:pt idx="56">
                  <c:v>1.01844948275862E-3</c:v>
                </c:pt>
                <c:pt idx="57">
                  <c:v>9.5339679710144899E-4</c:v>
                </c:pt>
                <c:pt idx="58">
                  <c:v>1.04213972463768E-3</c:v>
                </c:pt>
                <c:pt idx="59">
                  <c:v>1.0097472025316499E-3</c:v>
                </c:pt>
                <c:pt idx="60">
                  <c:v>1.01672669491525E-3</c:v>
                </c:pt>
                <c:pt idx="61">
                  <c:v>1.05450173333333E-3</c:v>
                </c:pt>
                <c:pt idx="62">
                  <c:v>1.0316301249999999E-3</c:v>
                </c:pt>
                <c:pt idx="63">
                  <c:v>1.0532501756756801E-3</c:v>
                </c:pt>
                <c:pt idx="64">
                  <c:v>9.6037602222222198E-4</c:v>
                </c:pt>
                <c:pt idx="65">
                  <c:v>1.1141017037037001E-3</c:v>
                </c:pt>
                <c:pt idx="66">
                  <c:v>1.1317148513513499E-3</c:v>
                </c:pt>
                <c:pt idx="67">
                  <c:v>1.15854226315789E-3</c:v>
                </c:pt>
                <c:pt idx="68">
                  <c:v>1.0651460274390199E-3</c:v>
                </c:pt>
                <c:pt idx="69">
                  <c:v>9.2667792682926795E-4</c:v>
                </c:pt>
                <c:pt idx="70">
                  <c:v>9.0108799268738603E-4</c:v>
                </c:pt>
                <c:pt idx="71">
                  <c:v>8.7384800884955801E-4</c:v>
                </c:pt>
                <c:pt idx="72">
                  <c:v>8.6546542574257395E-4</c:v>
                </c:pt>
                <c:pt idx="73">
                  <c:v>8.5391367123287699E-4</c:v>
                </c:pt>
                <c:pt idx="74">
                  <c:v>9.0154169999999997E-4</c:v>
                </c:pt>
                <c:pt idx="75">
                  <c:v>8.5183644E-4</c:v>
                </c:pt>
                <c:pt idx="76">
                  <c:v>1.00530123529412E-3</c:v>
                </c:pt>
                <c:pt idx="77">
                  <c:v>9.0240462499999998E-4</c:v>
                </c:pt>
                <c:pt idx="78">
                  <c:v>8.6446764999999995E-4</c:v>
                </c:pt>
                <c:pt idx="79">
                  <c:v>8.8667110000000004E-4</c:v>
                </c:pt>
                <c:pt idx="80">
                  <c:v>8.2017088888888898E-4</c:v>
                </c:pt>
                <c:pt idx="81">
                  <c:v>8.4604899999999998E-4</c:v>
                </c:pt>
                <c:pt idx="82">
                  <c:v>8.7349666666666705E-4</c:v>
                </c:pt>
                <c:pt idx="83">
                  <c:v>9.1575434146341501E-4</c:v>
                </c:pt>
                <c:pt idx="84">
                  <c:v>9.0945064814814802E-4</c:v>
                </c:pt>
                <c:pt idx="85">
                  <c:v>9.1847124390243896E-4</c:v>
                </c:pt>
                <c:pt idx="86">
                  <c:v>9.6813770491803301E-4</c:v>
                </c:pt>
                <c:pt idx="87">
                  <c:v>9.8087232142857195E-4</c:v>
                </c:pt>
                <c:pt idx="88">
                  <c:v>9.6200891666666703E-4</c:v>
                </c:pt>
                <c:pt idx="89">
                  <c:v>9.7434067924528304E-4</c:v>
                </c:pt>
                <c:pt idx="90">
                  <c:v>9.2890736363636405E-4</c:v>
                </c:pt>
                <c:pt idx="91">
                  <c:v>7.2499640000000002E-4</c:v>
                </c:pt>
                <c:pt idx="92">
                  <c:v>8.5450057142857103E-4</c:v>
                </c:pt>
                <c:pt idx="93">
                  <c:v>8.6719414285714295E-4</c:v>
                </c:pt>
                <c:pt idx="94">
                  <c:v>8.8717010344827605E-4</c:v>
                </c:pt>
                <c:pt idx="95">
                  <c:v>8.2255123076923101E-4</c:v>
                </c:pt>
                <c:pt idx="96">
                  <c:v>8.2217676666666698E-4</c:v>
                </c:pt>
                <c:pt idx="97">
                  <c:v>7.9617740816326503E-4</c:v>
                </c:pt>
                <c:pt idx="98">
                  <c:v>7.7223580701754396E-4</c:v>
                </c:pt>
                <c:pt idx="99">
                  <c:v>7.7997271276595702E-4</c:v>
                </c:pt>
                <c:pt idx="100">
                  <c:v>7.7665279661017004E-4</c:v>
                </c:pt>
                <c:pt idx="101">
                  <c:v>7.8390670711297105E-4</c:v>
                </c:pt>
                <c:pt idx="102">
                  <c:v>7.9255700806451601E-4</c:v>
                </c:pt>
                <c:pt idx="103">
                  <c:v>7.9226364285714303E-4</c:v>
                </c:pt>
                <c:pt idx="104">
                  <c:v>7.9780137735849103E-4</c:v>
                </c:pt>
                <c:pt idx="105">
                  <c:v>8.1644666666666704E-4</c:v>
                </c:pt>
                <c:pt idx="106">
                  <c:v>7.8531247368421005E-4</c:v>
                </c:pt>
                <c:pt idx="107">
                  <c:v>8.7259013793103402E-4</c:v>
                </c:pt>
                <c:pt idx="108">
                  <c:v>6.9953249999999995E-4</c:v>
                </c:pt>
                <c:pt idx="109">
                  <c:v>8.1061466666666705E-4</c:v>
                </c:pt>
                <c:pt idx="110">
                  <c:v>7.5794299999999996E-4</c:v>
                </c:pt>
              </c:numCache>
            </c:numRef>
          </c:yVal>
          <c:smooth val="0"/>
        </c:ser>
        <c:ser>
          <c:idx val="3"/>
          <c:order val="1"/>
          <c:tx>
            <c:v>COPERT</c:v>
          </c:tx>
          <c:spPr>
            <a:ln w="25400" cap="rnd">
              <a:noFill/>
            </a:ln>
            <a:effectLst>
              <a:glow rad="139700">
                <a:schemeClr val="accent4">
                  <a:satMod val="175000"/>
                  <a:alpha val="14000"/>
                </a:schemeClr>
              </a:glow>
            </a:effectLst>
          </c:spPr>
          <c:marker>
            <c:symbol val="circle"/>
            <c:size val="3"/>
            <c:spPr>
              <a:solidFill>
                <a:schemeClr val="accent4">
                  <a:lumMod val="60000"/>
                  <a:lumOff val="40000"/>
                </a:schemeClr>
              </a:solidFill>
              <a:ln>
                <a:noFill/>
              </a:ln>
              <a:effectLst>
                <a:glow rad="63500">
                  <a:schemeClr val="accent4">
                    <a:satMod val="175000"/>
                    <a:alpha val="25000"/>
                  </a:schemeClr>
                </a:glow>
              </a:effectLst>
            </c:spPr>
          </c:marker>
          <c:xVal>
            <c:numRef>
              <c:f>PM!$B$3:$B$113</c:f>
              <c:numCache>
                <c:formatCode>General</c:formatCode>
                <c:ptCount val="111"/>
                <c:pt idx="0">
                  <c:v>5.5</c:v>
                </c:pt>
                <c:pt idx="1">
                  <c:v>6.5</c:v>
                </c:pt>
                <c:pt idx="2">
                  <c:v>7.5</c:v>
                </c:pt>
                <c:pt idx="3">
                  <c:v>8.5</c:v>
                </c:pt>
                <c:pt idx="4">
                  <c:v>9.5</c:v>
                </c:pt>
                <c:pt idx="5">
                  <c:v>10.5</c:v>
                </c:pt>
                <c:pt idx="6">
                  <c:v>11.5</c:v>
                </c:pt>
                <c:pt idx="7">
                  <c:v>12.5</c:v>
                </c:pt>
                <c:pt idx="8">
                  <c:v>13.5</c:v>
                </c:pt>
                <c:pt idx="9">
                  <c:v>14.5</c:v>
                </c:pt>
                <c:pt idx="10">
                  <c:v>15.5</c:v>
                </c:pt>
                <c:pt idx="11">
                  <c:v>16.5</c:v>
                </c:pt>
                <c:pt idx="12">
                  <c:v>17.5</c:v>
                </c:pt>
                <c:pt idx="13">
                  <c:v>18.5</c:v>
                </c:pt>
                <c:pt idx="14">
                  <c:v>19.5</c:v>
                </c:pt>
                <c:pt idx="15">
                  <c:v>20.5</c:v>
                </c:pt>
                <c:pt idx="16">
                  <c:v>21.5</c:v>
                </c:pt>
                <c:pt idx="17">
                  <c:v>22.5</c:v>
                </c:pt>
                <c:pt idx="18">
                  <c:v>23.5</c:v>
                </c:pt>
                <c:pt idx="19">
                  <c:v>24.5</c:v>
                </c:pt>
                <c:pt idx="20">
                  <c:v>25.5</c:v>
                </c:pt>
                <c:pt idx="21">
                  <c:v>26.5</c:v>
                </c:pt>
                <c:pt idx="22">
                  <c:v>27.5</c:v>
                </c:pt>
                <c:pt idx="23">
                  <c:v>28.5</c:v>
                </c:pt>
                <c:pt idx="24">
                  <c:v>29.5</c:v>
                </c:pt>
                <c:pt idx="25">
                  <c:v>30.5</c:v>
                </c:pt>
                <c:pt idx="26">
                  <c:v>31.5</c:v>
                </c:pt>
                <c:pt idx="27">
                  <c:v>32.5</c:v>
                </c:pt>
                <c:pt idx="28">
                  <c:v>33.5</c:v>
                </c:pt>
                <c:pt idx="29">
                  <c:v>34.5</c:v>
                </c:pt>
                <c:pt idx="30">
                  <c:v>35.5</c:v>
                </c:pt>
                <c:pt idx="31">
                  <c:v>36.5</c:v>
                </c:pt>
                <c:pt idx="32">
                  <c:v>37.5</c:v>
                </c:pt>
                <c:pt idx="33">
                  <c:v>38.5</c:v>
                </c:pt>
                <c:pt idx="34">
                  <c:v>39.5</c:v>
                </c:pt>
                <c:pt idx="35">
                  <c:v>40.5</c:v>
                </c:pt>
                <c:pt idx="36">
                  <c:v>41.5</c:v>
                </c:pt>
                <c:pt idx="37">
                  <c:v>42.5</c:v>
                </c:pt>
                <c:pt idx="38">
                  <c:v>43.5</c:v>
                </c:pt>
                <c:pt idx="39">
                  <c:v>44.5</c:v>
                </c:pt>
                <c:pt idx="40">
                  <c:v>45.5</c:v>
                </c:pt>
                <c:pt idx="41">
                  <c:v>46.5</c:v>
                </c:pt>
                <c:pt idx="42">
                  <c:v>47.5</c:v>
                </c:pt>
                <c:pt idx="43">
                  <c:v>48.5</c:v>
                </c:pt>
                <c:pt idx="44">
                  <c:v>49.5</c:v>
                </c:pt>
                <c:pt idx="45">
                  <c:v>50.5</c:v>
                </c:pt>
                <c:pt idx="46">
                  <c:v>51.5</c:v>
                </c:pt>
                <c:pt idx="47">
                  <c:v>52.5</c:v>
                </c:pt>
                <c:pt idx="48">
                  <c:v>53.5</c:v>
                </c:pt>
                <c:pt idx="49">
                  <c:v>54.5</c:v>
                </c:pt>
                <c:pt idx="50">
                  <c:v>55.5</c:v>
                </c:pt>
                <c:pt idx="51">
                  <c:v>56.5</c:v>
                </c:pt>
                <c:pt idx="52">
                  <c:v>57.5</c:v>
                </c:pt>
                <c:pt idx="53">
                  <c:v>58.5</c:v>
                </c:pt>
                <c:pt idx="54">
                  <c:v>59.5</c:v>
                </c:pt>
                <c:pt idx="55">
                  <c:v>60.5</c:v>
                </c:pt>
                <c:pt idx="56">
                  <c:v>61.5</c:v>
                </c:pt>
                <c:pt idx="57">
                  <c:v>62.5</c:v>
                </c:pt>
                <c:pt idx="58">
                  <c:v>63.5</c:v>
                </c:pt>
                <c:pt idx="59">
                  <c:v>64.5</c:v>
                </c:pt>
                <c:pt idx="60">
                  <c:v>65.5</c:v>
                </c:pt>
                <c:pt idx="61">
                  <c:v>66.5</c:v>
                </c:pt>
                <c:pt idx="62">
                  <c:v>67.5</c:v>
                </c:pt>
                <c:pt idx="63">
                  <c:v>68.5</c:v>
                </c:pt>
                <c:pt idx="64">
                  <c:v>69.5</c:v>
                </c:pt>
                <c:pt idx="65">
                  <c:v>70.5</c:v>
                </c:pt>
                <c:pt idx="66">
                  <c:v>71.5</c:v>
                </c:pt>
                <c:pt idx="67">
                  <c:v>72.5</c:v>
                </c:pt>
                <c:pt idx="68">
                  <c:v>73.5</c:v>
                </c:pt>
                <c:pt idx="69">
                  <c:v>74.5</c:v>
                </c:pt>
                <c:pt idx="70">
                  <c:v>75.5</c:v>
                </c:pt>
                <c:pt idx="71">
                  <c:v>76.5</c:v>
                </c:pt>
                <c:pt idx="72">
                  <c:v>77.5</c:v>
                </c:pt>
                <c:pt idx="73">
                  <c:v>78.5</c:v>
                </c:pt>
                <c:pt idx="74">
                  <c:v>79.5</c:v>
                </c:pt>
                <c:pt idx="75">
                  <c:v>80.5</c:v>
                </c:pt>
                <c:pt idx="76">
                  <c:v>81.5</c:v>
                </c:pt>
                <c:pt idx="77">
                  <c:v>82.5</c:v>
                </c:pt>
                <c:pt idx="78">
                  <c:v>83.5</c:v>
                </c:pt>
                <c:pt idx="79">
                  <c:v>84.5</c:v>
                </c:pt>
                <c:pt idx="80">
                  <c:v>85.5</c:v>
                </c:pt>
                <c:pt idx="81">
                  <c:v>86.5</c:v>
                </c:pt>
                <c:pt idx="82">
                  <c:v>87.5</c:v>
                </c:pt>
                <c:pt idx="83">
                  <c:v>88.5</c:v>
                </c:pt>
                <c:pt idx="84">
                  <c:v>89.5</c:v>
                </c:pt>
                <c:pt idx="85">
                  <c:v>90.5</c:v>
                </c:pt>
                <c:pt idx="86">
                  <c:v>91.5</c:v>
                </c:pt>
                <c:pt idx="87">
                  <c:v>92.5</c:v>
                </c:pt>
                <c:pt idx="88">
                  <c:v>93.5</c:v>
                </c:pt>
                <c:pt idx="89">
                  <c:v>94.5</c:v>
                </c:pt>
                <c:pt idx="90">
                  <c:v>95.5</c:v>
                </c:pt>
                <c:pt idx="91">
                  <c:v>96.5</c:v>
                </c:pt>
                <c:pt idx="92">
                  <c:v>97.5</c:v>
                </c:pt>
                <c:pt idx="93">
                  <c:v>98.5</c:v>
                </c:pt>
                <c:pt idx="94">
                  <c:v>99.5</c:v>
                </c:pt>
                <c:pt idx="95">
                  <c:v>100.5</c:v>
                </c:pt>
                <c:pt idx="96">
                  <c:v>101.5</c:v>
                </c:pt>
                <c:pt idx="97">
                  <c:v>102.5</c:v>
                </c:pt>
                <c:pt idx="98">
                  <c:v>103.5</c:v>
                </c:pt>
                <c:pt idx="99">
                  <c:v>104.5</c:v>
                </c:pt>
                <c:pt idx="100">
                  <c:v>105.5</c:v>
                </c:pt>
                <c:pt idx="101">
                  <c:v>106.5</c:v>
                </c:pt>
                <c:pt idx="102">
                  <c:v>107.5</c:v>
                </c:pt>
                <c:pt idx="103">
                  <c:v>108.5</c:v>
                </c:pt>
                <c:pt idx="104">
                  <c:v>109.5</c:v>
                </c:pt>
                <c:pt idx="105">
                  <c:v>110.5</c:v>
                </c:pt>
                <c:pt idx="106">
                  <c:v>111.5</c:v>
                </c:pt>
                <c:pt idx="107">
                  <c:v>112.5</c:v>
                </c:pt>
                <c:pt idx="108">
                  <c:v>113.5</c:v>
                </c:pt>
                <c:pt idx="109">
                  <c:v>114.5</c:v>
                </c:pt>
                <c:pt idx="110">
                  <c:v>115.5</c:v>
                </c:pt>
              </c:numCache>
            </c:numRef>
          </c:xVal>
          <c:yVal>
            <c:numRef>
              <c:f>PM!$W$3:$W$113</c:f>
              <c:numCache>
                <c:formatCode>General</c:formatCode>
                <c:ptCount val="111"/>
                <c:pt idx="0">
                  <c:v>2.1070385000000018E-3</c:v>
                </c:pt>
                <c:pt idx="1">
                  <c:v>2.0821765000000017E-3</c:v>
                </c:pt>
                <c:pt idx="2">
                  <c:v>2.0576625000000019E-3</c:v>
                </c:pt>
                <c:pt idx="3">
                  <c:v>2.0334965000000016E-3</c:v>
                </c:pt>
                <c:pt idx="4">
                  <c:v>2.0096785000000019E-3</c:v>
                </c:pt>
                <c:pt idx="5">
                  <c:v>1.9862085000000021E-3</c:v>
                </c:pt>
                <c:pt idx="6">
                  <c:v>1.9630865000000016E-3</c:v>
                </c:pt>
                <c:pt idx="7">
                  <c:v>1.9403125000000017E-3</c:v>
                </c:pt>
                <c:pt idx="8">
                  <c:v>1.9178865000000016E-3</c:v>
                </c:pt>
                <c:pt idx="9">
                  <c:v>1.8958085000000014E-3</c:v>
                </c:pt>
                <c:pt idx="10">
                  <c:v>1.8740785000000016E-3</c:v>
                </c:pt>
                <c:pt idx="11">
                  <c:v>1.8526965000000015E-3</c:v>
                </c:pt>
                <c:pt idx="12">
                  <c:v>1.8316625000000016E-3</c:v>
                </c:pt>
                <c:pt idx="13">
                  <c:v>1.8109765000000016E-3</c:v>
                </c:pt>
                <c:pt idx="14">
                  <c:v>1.7906385000000017E-3</c:v>
                </c:pt>
                <c:pt idx="15">
                  <c:v>1.7706485000000014E-3</c:v>
                </c:pt>
                <c:pt idx="16">
                  <c:v>1.7510065000000013E-3</c:v>
                </c:pt>
                <c:pt idx="17">
                  <c:v>1.7317125000000015E-3</c:v>
                </c:pt>
                <c:pt idx="18">
                  <c:v>1.7127665000000016E-3</c:v>
                </c:pt>
                <c:pt idx="19">
                  <c:v>1.6941685000000013E-3</c:v>
                </c:pt>
                <c:pt idx="20">
                  <c:v>1.6759185000000015E-3</c:v>
                </c:pt>
                <c:pt idx="21">
                  <c:v>1.6580165000000015E-3</c:v>
                </c:pt>
                <c:pt idx="22">
                  <c:v>1.6404625000000013E-3</c:v>
                </c:pt>
                <c:pt idx="23">
                  <c:v>1.6232565000000013E-3</c:v>
                </c:pt>
                <c:pt idx="24">
                  <c:v>1.6063985000000015E-3</c:v>
                </c:pt>
                <c:pt idx="25">
                  <c:v>1.5898885000000015E-3</c:v>
                </c:pt>
                <c:pt idx="26">
                  <c:v>1.5737265000000014E-3</c:v>
                </c:pt>
                <c:pt idx="27">
                  <c:v>1.5579125000000013E-3</c:v>
                </c:pt>
                <c:pt idx="28">
                  <c:v>1.5424465000000013E-3</c:v>
                </c:pt>
                <c:pt idx="29">
                  <c:v>1.5273285000000014E-3</c:v>
                </c:pt>
                <c:pt idx="30">
                  <c:v>1.5125585000000015E-3</c:v>
                </c:pt>
                <c:pt idx="31">
                  <c:v>1.4981365000000014E-3</c:v>
                </c:pt>
                <c:pt idx="32">
                  <c:v>1.4840625000000012E-3</c:v>
                </c:pt>
                <c:pt idx="33">
                  <c:v>1.4703365000000013E-3</c:v>
                </c:pt>
                <c:pt idx="34">
                  <c:v>1.4569585000000012E-3</c:v>
                </c:pt>
                <c:pt idx="35">
                  <c:v>1.4439285000000012E-3</c:v>
                </c:pt>
                <c:pt idx="36">
                  <c:v>1.4312465000000012E-3</c:v>
                </c:pt>
                <c:pt idx="37">
                  <c:v>1.4189125000000011E-3</c:v>
                </c:pt>
                <c:pt idx="38">
                  <c:v>1.4069265000000014E-3</c:v>
                </c:pt>
                <c:pt idx="39">
                  <c:v>1.3952885000000012E-3</c:v>
                </c:pt>
                <c:pt idx="40">
                  <c:v>1.3839985000000013E-3</c:v>
                </c:pt>
                <c:pt idx="41">
                  <c:v>1.3730565000000011E-3</c:v>
                </c:pt>
                <c:pt idx="42">
                  <c:v>1.3624625000000011E-3</c:v>
                </c:pt>
                <c:pt idx="43">
                  <c:v>1.3522165000000011E-3</c:v>
                </c:pt>
                <c:pt idx="44">
                  <c:v>1.3423185000000012E-3</c:v>
                </c:pt>
                <c:pt idx="45">
                  <c:v>1.3327685000000011E-3</c:v>
                </c:pt>
                <c:pt idx="46">
                  <c:v>1.3235665000000012E-3</c:v>
                </c:pt>
                <c:pt idx="47">
                  <c:v>1.314712500000001E-3</c:v>
                </c:pt>
                <c:pt idx="48">
                  <c:v>1.3062065000000013E-3</c:v>
                </c:pt>
                <c:pt idx="49">
                  <c:v>1.2980485000000013E-3</c:v>
                </c:pt>
                <c:pt idx="50">
                  <c:v>1.290238500000001E-3</c:v>
                </c:pt>
                <c:pt idx="51">
                  <c:v>1.2827765000000013E-3</c:v>
                </c:pt>
                <c:pt idx="52">
                  <c:v>1.2756625000000011E-3</c:v>
                </c:pt>
                <c:pt idx="53">
                  <c:v>1.2688965000000011E-3</c:v>
                </c:pt>
                <c:pt idx="54">
                  <c:v>1.2624785000000011E-3</c:v>
                </c:pt>
                <c:pt idx="55">
                  <c:v>1.2564085000000011E-3</c:v>
                </c:pt>
                <c:pt idx="56">
                  <c:v>1.2506865000000012E-3</c:v>
                </c:pt>
                <c:pt idx="57">
                  <c:v>1.245312500000001E-3</c:v>
                </c:pt>
                <c:pt idx="58">
                  <c:v>1.240286500000001E-3</c:v>
                </c:pt>
                <c:pt idx="59">
                  <c:v>1.2356085000000011E-3</c:v>
                </c:pt>
                <c:pt idx="60">
                  <c:v>1.2312785000000014E-3</c:v>
                </c:pt>
                <c:pt idx="61">
                  <c:v>1.2272965000000012E-3</c:v>
                </c:pt>
                <c:pt idx="62">
                  <c:v>1.2236625000000012E-3</c:v>
                </c:pt>
                <c:pt idx="63">
                  <c:v>1.2203765000000013E-3</c:v>
                </c:pt>
                <c:pt idx="64">
                  <c:v>1.217438500000001E-3</c:v>
                </c:pt>
                <c:pt idx="65">
                  <c:v>1.2148485000000012E-3</c:v>
                </c:pt>
                <c:pt idx="66">
                  <c:v>1.2126065000000012E-3</c:v>
                </c:pt>
                <c:pt idx="67">
                  <c:v>1.2107125000000009E-3</c:v>
                </c:pt>
                <c:pt idx="68">
                  <c:v>1.2091665000000011E-3</c:v>
                </c:pt>
                <c:pt idx="69">
                  <c:v>1.2079685000000013E-3</c:v>
                </c:pt>
                <c:pt idx="70">
                  <c:v>1.2071185000000011E-3</c:v>
                </c:pt>
                <c:pt idx="71">
                  <c:v>1.206616500000001E-3</c:v>
                </c:pt>
                <c:pt idx="72">
                  <c:v>1.2064625000000012E-3</c:v>
                </c:pt>
                <c:pt idx="73">
                  <c:v>1.206656500000001E-3</c:v>
                </c:pt>
                <c:pt idx="74">
                  <c:v>1.2071985000000011E-3</c:v>
                </c:pt>
                <c:pt idx="75">
                  <c:v>1.2080885000000012E-3</c:v>
                </c:pt>
                <c:pt idx="76">
                  <c:v>1.2093265000000012E-3</c:v>
                </c:pt>
                <c:pt idx="77">
                  <c:v>1.210912500000001E-3</c:v>
                </c:pt>
                <c:pt idx="78">
                  <c:v>1.2128465000000013E-3</c:v>
                </c:pt>
                <c:pt idx="79">
                  <c:v>1.2151285000000013E-3</c:v>
                </c:pt>
                <c:pt idx="80">
                  <c:v>1.217758500000001E-3</c:v>
                </c:pt>
                <c:pt idx="81">
                  <c:v>1.2207365000000011E-3</c:v>
                </c:pt>
                <c:pt idx="82">
                  <c:v>1.2240625000000014E-3</c:v>
                </c:pt>
                <c:pt idx="83">
                  <c:v>1.2277365000000011E-3</c:v>
                </c:pt>
                <c:pt idx="84">
                  <c:v>1.2317585000000012E-3</c:v>
                </c:pt>
                <c:pt idx="85">
                  <c:v>1.236128500000001E-3</c:v>
                </c:pt>
                <c:pt idx="86">
                  <c:v>1.2408465000000011E-3</c:v>
                </c:pt>
                <c:pt idx="87">
                  <c:v>1.2459125000000011E-3</c:v>
                </c:pt>
                <c:pt idx="88">
                  <c:v>1.2513265000000011E-3</c:v>
                </c:pt>
                <c:pt idx="89">
                  <c:v>1.257088500000001E-3</c:v>
                </c:pt>
                <c:pt idx="90">
                  <c:v>1.2631985000000014E-3</c:v>
                </c:pt>
                <c:pt idx="91">
                  <c:v>1.2696565000000011E-3</c:v>
                </c:pt>
                <c:pt idx="92">
                  <c:v>1.2764625000000014E-3</c:v>
                </c:pt>
                <c:pt idx="93">
                  <c:v>1.283616500000001E-3</c:v>
                </c:pt>
                <c:pt idx="94">
                  <c:v>1.2911185000000014E-3</c:v>
                </c:pt>
                <c:pt idx="95">
                  <c:v>1.2989685000000016E-3</c:v>
                </c:pt>
                <c:pt idx="96">
                  <c:v>1.3071665000000011E-3</c:v>
                </c:pt>
                <c:pt idx="97">
                  <c:v>1.315712500000001E-3</c:v>
                </c:pt>
                <c:pt idx="98">
                  <c:v>1.3246065000000016E-3</c:v>
                </c:pt>
                <c:pt idx="99">
                  <c:v>1.3338485000000011E-3</c:v>
                </c:pt>
                <c:pt idx="100">
                  <c:v>1.3434385000000012E-3</c:v>
                </c:pt>
                <c:pt idx="101">
                  <c:v>1.3533765000000011E-3</c:v>
                </c:pt>
                <c:pt idx="102">
                  <c:v>1.3636625000000011E-3</c:v>
                </c:pt>
                <c:pt idx="103">
                  <c:v>1.3742965000000016E-3</c:v>
                </c:pt>
                <c:pt idx="104">
                  <c:v>1.3852785000000015E-3</c:v>
                </c:pt>
                <c:pt idx="105">
                  <c:v>1.3966085000000012E-3</c:v>
                </c:pt>
                <c:pt idx="106">
                  <c:v>1.4082865000000016E-3</c:v>
                </c:pt>
                <c:pt idx="107">
                  <c:v>1.4203125000000017E-3</c:v>
                </c:pt>
                <c:pt idx="108">
                  <c:v>1.4326865000000013E-3</c:v>
                </c:pt>
                <c:pt idx="109">
                  <c:v>1.4454085000000011E-3</c:v>
                </c:pt>
                <c:pt idx="110">
                  <c:v>1.4584785000000013E-3</c:v>
                </c:pt>
              </c:numCache>
            </c:numRef>
          </c:yVal>
          <c:smooth val="0"/>
        </c:ser>
        <c:dLbls>
          <c:showLegendKey val="0"/>
          <c:showVal val="0"/>
          <c:showCatName val="0"/>
          <c:showSerName val="0"/>
          <c:showPercent val="0"/>
          <c:showBubbleSize val="0"/>
        </c:dLbls>
        <c:axId val="132877312"/>
        <c:axId val="132912640"/>
        <c:extLst>
          <c:ext xmlns:c15="http://schemas.microsoft.com/office/drawing/2012/chart" uri="{02D57815-91ED-43cb-92C2-25804820EDAC}">
            <c15:filteredScatterSeries>
              <c15:ser>
                <c:idx val="1"/>
                <c:order val="1"/>
                <c:tx>
                  <c:v>1st new function data </c:v>
                </c:tx>
                <c:spPr>
                  <a:ln w="25400" cap="rnd">
                    <a:noFill/>
                  </a:ln>
                  <a:effectLst>
                    <a:glow rad="139700">
                      <a:schemeClr val="accent2">
                        <a:satMod val="175000"/>
                        <a:alpha val="14000"/>
                      </a:schemeClr>
                    </a:glow>
                  </a:effectLst>
                </c:spPr>
                <c:marker>
                  <c:symbol val="circle"/>
                  <c:size val="3"/>
                  <c:spPr>
                    <a:solidFill>
                      <a:schemeClr val="accent2">
                        <a:lumMod val="60000"/>
                        <a:lumOff val="40000"/>
                      </a:schemeClr>
                    </a:solidFill>
                    <a:ln>
                      <a:noFill/>
                    </a:ln>
                    <a:effectLst>
                      <a:glow rad="63500">
                        <a:schemeClr val="accent2">
                          <a:satMod val="175000"/>
                          <a:alpha val="25000"/>
                        </a:schemeClr>
                      </a:glow>
                    </a:effectLst>
                  </c:spPr>
                </c:marker>
                <c:xVal>
                  <c:numRef>
                    <c:extLst>
                      <c:ext uri="{02D57815-91ED-43cb-92C2-25804820EDAC}">
                        <c15:formulaRef>
                          <c15:sqref>PM!$B$3:$B$113</c15:sqref>
                        </c15:formulaRef>
                      </c:ext>
                    </c:extLst>
                    <c:numCache>
                      <c:formatCode>General</c:formatCode>
                      <c:ptCount val="111"/>
                      <c:pt idx="0">
                        <c:v>5.5</c:v>
                      </c:pt>
                      <c:pt idx="1">
                        <c:v>6.5</c:v>
                      </c:pt>
                      <c:pt idx="2">
                        <c:v>7.5</c:v>
                      </c:pt>
                      <c:pt idx="3">
                        <c:v>8.5</c:v>
                      </c:pt>
                      <c:pt idx="4">
                        <c:v>9.5</c:v>
                      </c:pt>
                      <c:pt idx="5">
                        <c:v>10.5</c:v>
                      </c:pt>
                      <c:pt idx="6">
                        <c:v>11.5</c:v>
                      </c:pt>
                      <c:pt idx="7">
                        <c:v>12.5</c:v>
                      </c:pt>
                      <c:pt idx="8">
                        <c:v>13.5</c:v>
                      </c:pt>
                      <c:pt idx="9">
                        <c:v>14.5</c:v>
                      </c:pt>
                      <c:pt idx="10">
                        <c:v>15.5</c:v>
                      </c:pt>
                      <c:pt idx="11">
                        <c:v>16.5</c:v>
                      </c:pt>
                      <c:pt idx="12">
                        <c:v>17.5</c:v>
                      </c:pt>
                      <c:pt idx="13">
                        <c:v>18.5</c:v>
                      </c:pt>
                      <c:pt idx="14">
                        <c:v>19.5</c:v>
                      </c:pt>
                      <c:pt idx="15">
                        <c:v>20.5</c:v>
                      </c:pt>
                      <c:pt idx="16">
                        <c:v>21.5</c:v>
                      </c:pt>
                      <c:pt idx="17">
                        <c:v>22.5</c:v>
                      </c:pt>
                      <c:pt idx="18">
                        <c:v>23.5</c:v>
                      </c:pt>
                      <c:pt idx="19">
                        <c:v>24.5</c:v>
                      </c:pt>
                      <c:pt idx="20">
                        <c:v>25.5</c:v>
                      </c:pt>
                      <c:pt idx="21">
                        <c:v>26.5</c:v>
                      </c:pt>
                      <c:pt idx="22">
                        <c:v>27.5</c:v>
                      </c:pt>
                      <c:pt idx="23">
                        <c:v>28.5</c:v>
                      </c:pt>
                      <c:pt idx="24">
                        <c:v>29.5</c:v>
                      </c:pt>
                      <c:pt idx="25">
                        <c:v>30.5</c:v>
                      </c:pt>
                      <c:pt idx="26">
                        <c:v>31.5</c:v>
                      </c:pt>
                      <c:pt idx="27">
                        <c:v>32.5</c:v>
                      </c:pt>
                      <c:pt idx="28">
                        <c:v>33.5</c:v>
                      </c:pt>
                      <c:pt idx="29">
                        <c:v>34.5</c:v>
                      </c:pt>
                      <c:pt idx="30">
                        <c:v>35.5</c:v>
                      </c:pt>
                      <c:pt idx="31">
                        <c:v>36.5</c:v>
                      </c:pt>
                      <c:pt idx="32">
                        <c:v>37.5</c:v>
                      </c:pt>
                      <c:pt idx="33">
                        <c:v>38.5</c:v>
                      </c:pt>
                      <c:pt idx="34">
                        <c:v>39.5</c:v>
                      </c:pt>
                      <c:pt idx="35">
                        <c:v>40.5</c:v>
                      </c:pt>
                      <c:pt idx="36">
                        <c:v>41.5</c:v>
                      </c:pt>
                      <c:pt idx="37">
                        <c:v>42.5</c:v>
                      </c:pt>
                      <c:pt idx="38">
                        <c:v>43.5</c:v>
                      </c:pt>
                      <c:pt idx="39">
                        <c:v>44.5</c:v>
                      </c:pt>
                      <c:pt idx="40">
                        <c:v>45.5</c:v>
                      </c:pt>
                      <c:pt idx="41">
                        <c:v>46.5</c:v>
                      </c:pt>
                      <c:pt idx="42">
                        <c:v>47.5</c:v>
                      </c:pt>
                      <c:pt idx="43">
                        <c:v>48.5</c:v>
                      </c:pt>
                      <c:pt idx="44">
                        <c:v>49.5</c:v>
                      </c:pt>
                      <c:pt idx="45">
                        <c:v>50.5</c:v>
                      </c:pt>
                      <c:pt idx="46">
                        <c:v>51.5</c:v>
                      </c:pt>
                      <c:pt idx="47">
                        <c:v>52.5</c:v>
                      </c:pt>
                      <c:pt idx="48">
                        <c:v>53.5</c:v>
                      </c:pt>
                      <c:pt idx="49">
                        <c:v>54.5</c:v>
                      </c:pt>
                      <c:pt idx="50">
                        <c:v>55.5</c:v>
                      </c:pt>
                      <c:pt idx="51">
                        <c:v>56.5</c:v>
                      </c:pt>
                      <c:pt idx="52">
                        <c:v>57.5</c:v>
                      </c:pt>
                      <c:pt idx="53">
                        <c:v>58.5</c:v>
                      </c:pt>
                      <c:pt idx="54">
                        <c:v>59.5</c:v>
                      </c:pt>
                      <c:pt idx="55">
                        <c:v>60.5</c:v>
                      </c:pt>
                      <c:pt idx="56">
                        <c:v>61.5</c:v>
                      </c:pt>
                      <c:pt idx="57">
                        <c:v>62.5</c:v>
                      </c:pt>
                      <c:pt idx="58">
                        <c:v>63.5</c:v>
                      </c:pt>
                      <c:pt idx="59">
                        <c:v>64.5</c:v>
                      </c:pt>
                      <c:pt idx="60">
                        <c:v>65.5</c:v>
                      </c:pt>
                      <c:pt idx="61">
                        <c:v>66.5</c:v>
                      </c:pt>
                      <c:pt idx="62">
                        <c:v>67.5</c:v>
                      </c:pt>
                      <c:pt idx="63">
                        <c:v>68.5</c:v>
                      </c:pt>
                      <c:pt idx="64">
                        <c:v>69.5</c:v>
                      </c:pt>
                      <c:pt idx="65">
                        <c:v>70.5</c:v>
                      </c:pt>
                      <c:pt idx="66">
                        <c:v>71.5</c:v>
                      </c:pt>
                      <c:pt idx="67">
                        <c:v>72.5</c:v>
                      </c:pt>
                      <c:pt idx="68">
                        <c:v>73.5</c:v>
                      </c:pt>
                      <c:pt idx="69">
                        <c:v>74.5</c:v>
                      </c:pt>
                      <c:pt idx="70">
                        <c:v>75.5</c:v>
                      </c:pt>
                      <c:pt idx="71">
                        <c:v>76.5</c:v>
                      </c:pt>
                      <c:pt idx="72">
                        <c:v>77.5</c:v>
                      </c:pt>
                      <c:pt idx="73">
                        <c:v>78.5</c:v>
                      </c:pt>
                      <c:pt idx="74">
                        <c:v>79.5</c:v>
                      </c:pt>
                      <c:pt idx="75">
                        <c:v>80.5</c:v>
                      </c:pt>
                      <c:pt idx="76">
                        <c:v>81.5</c:v>
                      </c:pt>
                      <c:pt idx="77">
                        <c:v>82.5</c:v>
                      </c:pt>
                      <c:pt idx="78">
                        <c:v>83.5</c:v>
                      </c:pt>
                      <c:pt idx="79">
                        <c:v>84.5</c:v>
                      </c:pt>
                      <c:pt idx="80">
                        <c:v>85.5</c:v>
                      </c:pt>
                      <c:pt idx="81">
                        <c:v>86.5</c:v>
                      </c:pt>
                      <c:pt idx="82">
                        <c:v>87.5</c:v>
                      </c:pt>
                      <c:pt idx="83">
                        <c:v>88.5</c:v>
                      </c:pt>
                      <c:pt idx="84">
                        <c:v>89.5</c:v>
                      </c:pt>
                      <c:pt idx="85">
                        <c:v>90.5</c:v>
                      </c:pt>
                      <c:pt idx="86">
                        <c:v>91.5</c:v>
                      </c:pt>
                      <c:pt idx="87">
                        <c:v>92.5</c:v>
                      </c:pt>
                      <c:pt idx="88">
                        <c:v>93.5</c:v>
                      </c:pt>
                      <c:pt idx="89">
                        <c:v>94.5</c:v>
                      </c:pt>
                      <c:pt idx="90">
                        <c:v>95.5</c:v>
                      </c:pt>
                      <c:pt idx="91">
                        <c:v>96.5</c:v>
                      </c:pt>
                      <c:pt idx="92">
                        <c:v>97.5</c:v>
                      </c:pt>
                      <c:pt idx="93">
                        <c:v>98.5</c:v>
                      </c:pt>
                      <c:pt idx="94">
                        <c:v>99.5</c:v>
                      </c:pt>
                      <c:pt idx="95">
                        <c:v>100.5</c:v>
                      </c:pt>
                      <c:pt idx="96">
                        <c:v>101.5</c:v>
                      </c:pt>
                      <c:pt idx="97">
                        <c:v>102.5</c:v>
                      </c:pt>
                      <c:pt idx="98">
                        <c:v>103.5</c:v>
                      </c:pt>
                      <c:pt idx="99">
                        <c:v>104.5</c:v>
                      </c:pt>
                      <c:pt idx="100">
                        <c:v>105.5</c:v>
                      </c:pt>
                      <c:pt idx="101">
                        <c:v>106.5</c:v>
                      </c:pt>
                      <c:pt idx="102">
                        <c:v>107.5</c:v>
                      </c:pt>
                      <c:pt idx="103">
                        <c:v>108.5</c:v>
                      </c:pt>
                      <c:pt idx="104">
                        <c:v>109.5</c:v>
                      </c:pt>
                      <c:pt idx="105">
                        <c:v>110.5</c:v>
                      </c:pt>
                      <c:pt idx="106">
                        <c:v>111.5</c:v>
                      </c:pt>
                      <c:pt idx="107">
                        <c:v>112.5</c:v>
                      </c:pt>
                      <c:pt idx="108">
                        <c:v>113.5</c:v>
                      </c:pt>
                      <c:pt idx="109">
                        <c:v>114.5</c:v>
                      </c:pt>
                      <c:pt idx="110">
                        <c:v>115.5</c:v>
                      </c:pt>
                    </c:numCache>
                  </c:numRef>
                </c:xVal>
                <c:yVal>
                  <c:numRef>
                    <c:extLst>
                      <c:ext uri="{02D57815-91ED-43cb-92C2-25804820EDAC}">
                        <c15:formulaRef>
                          <c15:sqref>PM!$G$3:$G$113</c15:sqref>
                        </c15:formulaRef>
                      </c:ext>
                    </c:extLst>
                    <c:numCache>
                      <c:formatCode>General</c:formatCode>
                      <c:ptCount val="111"/>
                      <c:pt idx="0">
                        <c:v>4.000645798491886E-3</c:v>
                      </c:pt>
                      <c:pt idx="1">
                        <c:v>3.9199141813492577E-3</c:v>
                      </c:pt>
                      <c:pt idx="2">
                        <c:v>3.8401852519987746E-3</c:v>
                      </c:pt>
                      <c:pt idx="3">
                        <c:v>3.7614590104404371E-3</c:v>
                      </c:pt>
                      <c:pt idx="4">
                        <c:v>3.6837354566742449E-3</c:v>
                      </c:pt>
                      <c:pt idx="5">
                        <c:v>3.6070145907001984E-3</c:v>
                      </c:pt>
                      <c:pt idx="6">
                        <c:v>3.5312964125182966E-3</c:v>
                      </c:pt>
                      <c:pt idx="7">
                        <c:v>3.456580922128541E-3</c:v>
                      </c:pt>
                      <c:pt idx="8">
                        <c:v>3.3828681195309301E-3</c:v>
                      </c:pt>
                      <c:pt idx="9">
                        <c:v>3.3101580047254649E-3</c:v>
                      </c:pt>
                      <c:pt idx="10">
                        <c:v>3.238450577712145E-3</c:v>
                      </c:pt>
                      <c:pt idx="11">
                        <c:v>3.1677458384909707E-3</c:v>
                      </c:pt>
                      <c:pt idx="12">
                        <c:v>3.0980437870619416E-3</c:v>
                      </c:pt>
                      <c:pt idx="13">
                        <c:v>3.0293444234250574E-3</c:v>
                      </c:pt>
                      <c:pt idx="14">
                        <c:v>2.9616477475803192E-3</c:v>
                      </c:pt>
                      <c:pt idx="15">
                        <c:v>2.8949537595277263E-3</c:v>
                      </c:pt>
                      <c:pt idx="16">
                        <c:v>2.8292624592672786E-3</c:v>
                      </c:pt>
                      <c:pt idx="17">
                        <c:v>2.7645738467989766E-3</c:v>
                      </c:pt>
                      <c:pt idx="18">
                        <c:v>2.7008879221228194E-3</c:v>
                      </c:pt>
                      <c:pt idx="19">
                        <c:v>2.6382046852388079E-3</c:v>
                      </c:pt>
                      <c:pt idx="20">
                        <c:v>2.5765241361469416E-3</c:v>
                      </c:pt>
                      <c:pt idx="21">
                        <c:v>2.5158462748472209E-3</c:v>
                      </c:pt>
                      <c:pt idx="22">
                        <c:v>2.4561711013396455E-3</c:v>
                      </c:pt>
                      <c:pt idx="23">
                        <c:v>2.3974986156242153E-3</c:v>
                      </c:pt>
                      <c:pt idx="24">
                        <c:v>2.3398288177009308E-3</c:v>
                      </c:pt>
                      <c:pt idx="25">
                        <c:v>2.283161707569792E-3</c:v>
                      </c:pt>
                      <c:pt idx="26">
                        <c:v>2.2274972852307979E-3</c:v>
                      </c:pt>
                      <c:pt idx="27">
                        <c:v>2.1728355506839491E-3</c:v>
                      </c:pt>
                      <c:pt idx="28">
                        <c:v>2.1191765039292459E-3</c:v>
                      </c:pt>
                      <c:pt idx="29">
                        <c:v>2.0665201449666885E-3</c:v>
                      </c:pt>
                      <c:pt idx="30">
                        <c:v>2.0148664737962758E-3</c:v>
                      </c:pt>
                      <c:pt idx="31">
                        <c:v>1.9642154904180083E-3</c:v>
                      </c:pt>
                      <c:pt idx="32">
                        <c:v>1.9145671948318874E-3</c:v>
                      </c:pt>
                      <c:pt idx="33">
                        <c:v>1.8659215870379109E-3</c:v>
                      </c:pt>
                      <c:pt idx="34">
                        <c:v>1.81827866703608E-3</c:v>
                      </c:pt>
                      <c:pt idx="35">
                        <c:v>1.7716384348263944E-3</c:v>
                      </c:pt>
                      <c:pt idx="36">
                        <c:v>1.7260008904088544E-3</c:v>
                      </c:pt>
                      <c:pt idx="37">
                        <c:v>1.6813660337834596E-3</c:v>
                      </c:pt>
                      <c:pt idx="38">
                        <c:v>1.6377338649502101E-3</c:v>
                      </c:pt>
                      <c:pt idx="39">
                        <c:v>1.5951043839091059E-3</c:v>
                      </c:pt>
                      <c:pt idx="40">
                        <c:v>1.5534775906601468E-3</c:v>
                      </c:pt>
                      <c:pt idx="41">
                        <c:v>1.5128534852033347E-3</c:v>
                      </c:pt>
                      <c:pt idx="42">
                        <c:v>1.4732320675386662E-3</c:v>
                      </c:pt>
                      <c:pt idx="43">
                        <c:v>1.4346133376661437E-3</c:v>
                      </c:pt>
                      <c:pt idx="44">
                        <c:v>1.3969972955857664E-3</c:v>
                      </c:pt>
                      <c:pt idx="45">
                        <c:v>1.3603839412975344E-3</c:v>
                      </c:pt>
                      <c:pt idx="46">
                        <c:v>1.3247732748014481E-3</c:v>
                      </c:pt>
                      <c:pt idx="47">
                        <c:v>1.290165296097507E-3</c:v>
                      </c:pt>
                      <c:pt idx="48">
                        <c:v>1.2565600051857116E-3</c:v>
                      </c:pt>
                      <c:pt idx="49">
                        <c:v>1.2239574020660613E-3</c:v>
                      </c:pt>
                      <c:pt idx="50">
                        <c:v>1.1923574867385564E-3</c:v>
                      </c:pt>
                      <c:pt idx="51">
                        <c:v>1.1617602592031966E-3</c:v>
                      </c:pt>
                      <c:pt idx="52">
                        <c:v>1.1321657194599821E-3</c:v>
                      </c:pt>
                      <c:pt idx="53">
                        <c:v>1.1035738675089137E-3</c:v>
                      </c:pt>
                      <c:pt idx="54">
                        <c:v>1.0759847033499901E-3</c:v>
                      </c:pt>
                      <c:pt idx="55">
                        <c:v>1.0493982269832126E-3</c:v>
                      </c:pt>
                      <c:pt idx="56">
                        <c:v>1.0238144384085799E-3</c:v>
                      </c:pt>
                      <c:pt idx="57">
                        <c:v>9.9923333762609243E-4</c:v>
                      </c:pt>
                      <c:pt idx="58">
                        <c:v>9.7565492463575062E-4</c:v>
                      </c:pt>
                      <c:pt idx="59">
                        <c:v>9.5307919943755362E-4</c:v>
                      </c:pt>
                      <c:pt idx="60">
                        <c:v>9.3150616203150271E-4</c:v>
                      </c:pt>
                      <c:pt idx="61">
                        <c:v>9.1093581241759661E-4</c:v>
                      </c:pt>
                      <c:pt idx="62">
                        <c:v>8.9136815059583574E-4</c:v>
                      </c:pt>
                      <c:pt idx="63">
                        <c:v>8.7280317656622183E-4</c:v>
                      </c:pt>
                      <c:pt idx="64">
                        <c:v>8.5524089032875186E-4</c:v>
                      </c:pt>
                      <c:pt idx="65">
                        <c:v>8.3868129188342713E-4</c:v>
                      </c:pt>
                      <c:pt idx="66">
                        <c:v>8.2312438123024849E-4</c:v>
                      </c:pt>
                      <c:pt idx="67">
                        <c:v>8.0857015836921465E-4</c:v>
                      </c:pt>
                      <c:pt idx="68">
                        <c:v>7.9501862330032648E-4</c:v>
                      </c:pt>
                      <c:pt idx="69">
                        <c:v>7.8246977602358355E-4</c:v>
                      </c:pt>
                      <c:pt idx="70">
                        <c:v>7.7092361653898628E-4</c:v>
                      </c:pt>
                      <c:pt idx="71">
                        <c:v>7.6038014484653468E-4</c:v>
                      </c:pt>
                      <c:pt idx="72">
                        <c:v>7.5083936094622744E-4</c:v>
                      </c:pt>
                      <c:pt idx="73">
                        <c:v>7.4230126483806587E-4</c:v>
                      </c:pt>
                      <c:pt idx="74">
                        <c:v>7.347658565220504E-4</c:v>
                      </c:pt>
                      <c:pt idx="75">
                        <c:v>7.282331359981793E-4</c:v>
                      </c:pt>
                      <c:pt idx="76">
                        <c:v>7.227031032664543E-4</c:v>
                      </c:pt>
                      <c:pt idx="77">
                        <c:v>7.1817575832687497E-4</c:v>
                      </c:pt>
                      <c:pt idx="78">
                        <c:v>7.1465110117944044E-4</c:v>
                      </c:pt>
                      <c:pt idx="79">
                        <c:v>7.1212913182415157E-4</c:v>
                      </c:pt>
                      <c:pt idx="80">
                        <c:v>7.106098502610075E-4</c:v>
                      </c:pt>
                      <c:pt idx="81">
                        <c:v>7.1009325649000867E-4</c:v>
                      </c:pt>
                      <c:pt idx="82">
                        <c:v>7.1057935051115594E-4</c:v>
                      </c:pt>
                      <c:pt idx="83">
                        <c:v>7.12068132324448E-4</c:v>
                      </c:pt>
                      <c:pt idx="84">
                        <c:v>7.1455960192988704E-4</c:v>
                      </c:pt>
                      <c:pt idx="85">
                        <c:v>7.1805375932746957E-4</c:v>
                      </c:pt>
                      <c:pt idx="86">
                        <c:v>7.2255060451719821E-4</c:v>
                      </c:pt>
                      <c:pt idx="87">
                        <c:v>7.2805013749907208E-4</c:v>
                      </c:pt>
                      <c:pt idx="88">
                        <c:v>7.3455235827309118E-4</c:v>
                      </c:pt>
                      <c:pt idx="89">
                        <c:v>7.4205726683925551E-4</c:v>
                      </c:pt>
                      <c:pt idx="90">
                        <c:v>7.5056486319756595E-4</c:v>
                      </c:pt>
                      <c:pt idx="91">
                        <c:v>7.6007514734802075E-4</c:v>
                      </c:pt>
                      <c:pt idx="92">
                        <c:v>7.7058811929062165E-4</c:v>
                      </c:pt>
                      <c:pt idx="93">
                        <c:v>7.8210377902536779E-4</c:v>
                      </c:pt>
                      <c:pt idx="94">
                        <c:v>7.9462212655225916E-4</c:v>
                      </c:pt>
                      <c:pt idx="95">
                        <c:v>8.081431618712975E-4</c:v>
                      </c:pt>
                      <c:pt idx="96">
                        <c:v>8.2266688498247934E-4</c:v>
                      </c:pt>
                      <c:pt idx="97">
                        <c:v>8.3819329588580727E-4</c:v>
                      </c:pt>
                      <c:pt idx="98">
                        <c:v>8.5472239458128044E-4</c:v>
                      </c:pt>
                      <c:pt idx="99">
                        <c:v>8.7225418106889798E-4</c:v>
                      </c:pt>
                      <c:pt idx="100">
                        <c:v>8.9078865534866249E-4</c:v>
                      </c:pt>
                      <c:pt idx="101">
                        <c:v>9.1032581742057136E-4</c:v>
                      </c:pt>
                      <c:pt idx="102">
                        <c:v>9.3086566728462546E-4</c:v>
                      </c:pt>
                      <c:pt idx="103">
                        <c:v>9.5240820494082567E-4</c:v>
                      </c:pt>
                      <c:pt idx="104">
                        <c:v>9.7495343038917024E-4</c:v>
                      </c:pt>
                      <c:pt idx="105">
                        <c:v>9.9850134362966091E-4</c:v>
                      </c:pt>
                      <c:pt idx="106">
                        <c:v>1.0230519446622968E-3</c:v>
                      </c:pt>
                      <c:pt idx="107">
                        <c:v>1.048605233487078E-3</c:v>
                      </c:pt>
                      <c:pt idx="108">
                        <c:v>1.0751612101040052E-3</c:v>
                      </c:pt>
                      <c:pt idx="109">
                        <c:v>1.1027198745130785E-3</c:v>
                      </c:pt>
                      <c:pt idx="110">
                        <c:v>1.1312812267142954E-3</c:v>
                      </c:pt>
                    </c:numCache>
                  </c:numRef>
                </c:yVal>
                <c:smooth val="0"/>
              </c15:ser>
            </c15:filteredScatterSeries>
            <c15:filteredScatterSeries>
              <c15:ser>
                <c:idx val="2"/>
                <c:order val="2"/>
                <c:tx>
                  <c:v>2nd new function data</c:v>
                </c:tx>
                <c:spPr>
                  <a:ln w="25400" cap="rnd">
                    <a:noFill/>
                  </a:ln>
                  <a:effectLst>
                    <a:glow rad="139700">
                      <a:schemeClr val="accent3">
                        <a:satMod val="175000"/>
                        <a:alpha val="14000"/>
                      </a:schemeClr>
                    </a:glow>
                  </a:effectLst>
                </c:spPr>
                <c:marker>
                  <c:symbol val="circle"/>
                  <c:size val="3"/>
                  <c:spPr>
                    <a:solidFill>
                      <a:schemeClr val="accent3">
                        <a:lumMod val="60000"/>
                        <a:lumOff val="40000"/>
                      </a:schemeClr>
                    </a:solidFill>
                    <a:ln>
                      <a:noFill/>
                    </a:ln>
                    <a:effectLst>
                      <a:glow rad="63500">
                        <a:schemeClr val="accent3">
                          <a:satMod val="175000"/>
                          <a:alpha val="25000"/>
                        </a:schemeClr>
                      </a:glow>
                    </a:effectLst>
                  </c:spPr>
                </c:marker>
                <c:xVal>
                  <c:numRef>
                    <c:extLst xmlns:c15="http://schemas.microsoft.com/office/drawing/2012/chart">
                      <c:ext xmlns:c15="http://schemas.microsoft.com/office/drawing/2012/chart" uri="{02D57815-91ED-43cb-92C2-25804820EDAC}">
                        <c15:formulaRef>
                          <c15:sqref>PM!$B$3:$B$113</c15:sqref>
                        </c15:formulaRef>
                      </c:ext>
                    </c:extLst>
                    <c:numCache>
                      <c:formatCode>General</c:formatCode>
                      <c:ptCount val="111"/>
                      <c:pt idx="0">
                        <c:v>5.5</c:v>
                      </c:pt>
                      <c:pt idx="1">
                        <c:v>6.5</c:v>
                      </c:pt>
                      <c:pt idx="2">
                        <c:v>7.5</c:v>
                      </c:pt>
                      <c:pt idx="3">
                        <c:v>8.5</c:v>
                      </c:pt>
                      <c:pt idx="4">
                        <c:v>9.5</c:v>
                      </c:pt>
                      <c:pt idx="5">
                        <c:v>10.5</c:v>
                      </c:pt>
                      <c:pt idx="6">
                        <c:v>11.5</c:v>
                      </c:pt>
                      <c:pt idx="7">
                        <c:v>12.5</c:v>
                      </c:pt>
                      <c:pt idx="8">
                        <c:v>13.5</c:v>
                      </c:pt>
                      <c:pt idx="9">
                        <c:v>14.5</c:v>
                      </c:pt>
                      <c:pt idx="10">
                        <c:v>15.5</c:v>
                      </c:pt>
                      <c:pt idx="11">
                        <c:v>16.5</c:v>
                      </c:pt>
                      <c:pt idx="12">
                        <c:v>17.5</c:v>
                      </c:pt>
                      <c:pt idx="13">
                        <c:v>18.5</c:v>
                      </c:pt>
                      <c:pt idx="14">
                        <c:v>19.5</c:v>
                      </c:pt>
                      <c:pt idx="15">
                        <c:v>20.5</c:v>
                      </c:pt>
                      <c:pt idx="16">
                        <c:v>21.5</c:v>
                      </c:pt>
                      <c:pt idx="17">
                        <c:v>22.5</c:v>
                      </c:pt>
                      <c:pt idx="18">
                        <c:v>23.5</c:v>
                      </c:pt>
                      <c:pt idx="19">
                        <c:v>24.5</c:v>
                      </c:pt>
                      <c:pt idx="20">
                        <c:v>25.5</c:v>
                      </c:pt>
                      <c:pt idx="21">
                        <c:v>26.5</c:v>
                      </c:pt>
                      <c:pt idx="22">
                        <c:v>27.5</c:v>
                      </c:pt>
                      <c:pt idx="23">
                        <c:v>28.5</c:v>
                      </c:pt>
                      <c:pt idx="24">
                        <c:v>29.5</c:v>
                      </c:pt>
                      <c:pt idx="25">
                        <c:v>30.5</c:v>
                      </c:pt>
                      <c:pt idx="26">
                        <c:v>31.5</c:v>
                      </c:pt>
                      <c:pt idx="27">
                        <c:v>32.5</c:v>
                      </c:pt>
                      <c:pt idx="28">
                        <c:v>33.5</c:v>
                      </c:pt>
                      <c:pt idx="29">
                        <c:v>34.5</c:v>
                      </c:pt>
                      <c:pt idx="30">
                        <c:v>35.5</c:v>
                      </c:pt>
                      <c:pt idx="31">
                        <c:v>36.5</c:v>
                      </c:pt>
                      <c:pt idx="32">
                        <c:v>37.5</c:v>
                      </c:pt>
                      <c:pt idx="33">
                        <c:v>38.5</c:v>
                      </c:pt>
                      <c:pt idx="34">
                        <c:v>39.5</c:v>
                      </c:pt>
                      <c:pt idx="35">
                        <c:v>40.5</c:v>
                      </c:pt>
                      <c:pt idx="36">
                        <c:v>41.5</c:v>
                      </c:pt>
                      <c:pt idx="37">
                        <c:v>42.5</c:v>
                      </c:pt>
                      <c:pt idx="38">
                        <c:v>43.5</c:v>
                      </c:pt>
                      <c:pt idx="39">
                        <c:v>44.5</c:v>
                      </c:pt>
                      <c:pt idx="40">
                        <c:v>45.5</c:v>
                      </c:pt>
                      <c:pt idx="41">
                        <c:v>46.5</c:v>
                      </c:pt>
                      <c:pt idx="42">
                        <c:v>47.5</c:v>
                      </c:pt>
                      <c:pt idx="43">
                        <c:v>48.5</c:v>
                      </c:pt>
                      <c:pt idx="44">
                        <c:v>49.5</c:v>
                      </c:pt>
                      <c:pt idx="45">
                        <c:v>50.5</c:v>
                      </c:pt>
                      <c:pt idx="46">
                        <c:v>51.5</c:v>
                      </c:pt>
                      <c:pt idx="47">
                        <c:v>52.5</c:v>
                      </c:pt>
                      <c:pt idx="48">
                        <c:v>53.5</c:v>
                      </c:pt>
                      <c:pt idx="49">
                        <c:v>54.5</c:v>
                      </c:pt>
                      <c:pt idx="50">
                        <c:v>55.5</c:v>
                      </c:pt>
                      <c:pt idx="51">
                        <c:v>56.5</c:v>
                      </c:pt>
                      <c:pt idx="52">
                        <c:v>57.5</c:v>
                      </c:pt>
                      <c:pt idx="53">
                        <c:v>58.5</c:v>
                      </c:pt>
                      <c:pt idx="54">
                        <c:v>59.5</c:v>
                      </c:pt>
                      <c:pt idx="55">
                        <c:v>60.5</c:v>
                      </c:pt>
                      <c:pt idx="56">
                        <c:v>61.5</c:v>
                      </c:pt>
                      <c:pt idx="57">
                        <c:v>62.5</c:v>
                      </c:pt>
                      <c:pt idx="58">
                        <c:v>63.5</c:v>
                      </c:pt>
                      <c:pt idx="59">
                        <c:v>64.5</c:v>
                      </c:pt>
                      <c:pt idx="60">
                        <c:v>65.5</c:v>
                      </c:pt>
                      <c:pt idx="61">
                        <c:v>66.5</c:v>
                      </c:pt>
                      <c:pt idx="62">
                        <c:v>67.5</c:v>
                      </c:pt>
                      <c:pt idx="63">
                        <c:v>68.5</c:v>
                      </c:pt>
                      <c:pt idx="64">
                        <c:v>69.5</c:v>
                      </c:pt>
                      <c:pt idx="65">
                        <c:v>70.5</c:v>
                      </c:pt>
                      <c:pt idx="66">
                        <c:v>71.5</c:v>
                      </c:pt>
                      <c:pt idx="67">
                        <c:v>72.5</c:v>
                      </c:pt>
                      <c:pt idx="68">
                        <c:v>73.5</c:v>
                      </c:pt>
                      <c:pt idx="69">
                        <c:v>74.5</c:v>
                      </c:pt>
                      <c:pt idx="70">
                        <c:v>75.5</c:v>
                      </c:pt>
                      <c:pt idx="71">
                        <c:v>76.5</c:v>
                      </c:pt>
                      <c:pt idx="72">
                        <c:v>77.5</c:v>
                      </c:pt>
                      <c:pt idx="73">
                        <c:v>78.5</c:v>
                      </c:pt>
                      <c:pt idx="74">
                        <c:v>79.5</c:v>
                      </c:pt>
                      <c:pt idx="75">
                        <c:v>80.5</c:v>
                      </c:pt>
                      <c:pt idx="76">
                        <c:v>81.5</c:v>
                      </c:pt>
                      <c:pt idx="77">
                        <c:v>82.5</c:v>
                      </c:pt>
                      <c:pt idx="78">
                        <c:v>83.5</c:v>
                      </c:pt>
                      <c:pt idx="79">
                        <c:v>84.5</c:v>
                      </c:pt>
                      <c:pt idx="80">
                        <c:v>85.5</c:v>
                      </c:pt>
                      <c:pt idx="81">
                        <c:v>86.5</c:v>
                      </c:pt>
                      <c:pt idx="82">
                        <c:v>87.5</c:v>
                      </c:pt>
                      <c:pt idx="83">
                        <c:v>88.5</c:v>
                      </c:pt>
                      <c:pt idx="84">
                        <c:v>89.5</c:v>
                      </c:pt>
                      <c:pt idx="85">
                        <c:v>90.5</c:v>
                      </c:pt>
                      <c:pt idx="86">
                        <c:v>91.5</c:v>
                      </c:pt>
                      <c:pt idx="87">
                        <c:v>92.5</c:v>
                      </c:pt>
                      <c:pt idx="88">
                        <c:v>93.5</c:v>
                      </c:pt>
                      <c:pt idx="89">
                        <c:v>94.5</c:v>
                      </c:pt>
                      <c:pt idx="90">
                        <c:v>95.5</c:v>
                      </c:pt>
                      <c:pt idx="91">
                        <c:v>96.5</c:v>
                      </c:pt>
                      <c:pt idx="92">
                        <c:v>97.5</c:v>
                      </c:pt>
                      <c:pt idx="93">
                        <c:v>98.5</c:v>
                      </c:pt>
                      <c:pt idx="94">
                        <c:v>99.5</c:v>
                      </c:pt>
                      <c:pt idx="95">
                        <c:v>100.5</c:v>
                      </c:pt>
                      <c:pt idx="96">
                        <c:v>101.5</c:v>
                      </c:pt>
                      <c:pt idx="97">
                        <c:v>102.5</c:v>
                      </c:pt>
                      <c:pt idx="98">
                        <c:v>103.5</c:v>
                      </c:pt>
                      <c:pt idx="99">
                        <c:v>104.5</c:v>
                      </c:pt>
                      <c:pt idx="100">
                        <c:v>105.5</c:v>
                      </c:pt>
                      <c:pt idx="101">
                        <c:v>106.5</c:v>
                      </c:pt>
                      <c:pt idx="102">
                        <c:v>107.5</c:v>
                      </c:pt>
                      <c:pt idx="103">
                        <c:v>108.5</c:v>
                      </c:pt>
                      <c:pt idx="104">
                        <c:v>109.5</c:v>
                      </c:pt>
                      <c:pt idx="105">
                        <c:v>110.5</c:v>
                      </c:pt>
                      <c:pt idx="106">
                        <c:v>111.5</c:v>
                      </c:pt>
                      <c:pt idx="107">
                        <c:v>112.5</c:v>
                      </c:pt>
                      <c:pt idx="108">
                        <c:v>113.5</c:v>
                      </c:pt>
                      <c:pt idx="109">
                        <c:v>114.5</c:v>
                      </c:pt>
                      <c:pt idx="110">
                        <c:v>115.5</c:v>
                      </c:pt>
                    </c:numCache>
                  </c:numRef>
                </c:xVal>
                <c:yVal>
                  <c:numRef>
                    <c:extLst xmlns:c15="http://schemas.microsoft.com/office/drawing/2012/chart">
                      <c:ext xmlns:c15="http://schemas.microsoft.com/office/drawing/2012/chart" uri="{02D57815-91ED-43cb-92C2-25804820EDAC}">
                        <c15:formulaRef>
                          <c15:sqref>PM!$M$3:$M$113</c15:sqref>
                        </c15:formulaRef>
                      </c:ext>
                    </c:extLst>
                    <c:numCache>
                      <c:formatCode>General</c:formatCode>
                      <c:ptCount val="111"/>
                      <c:pt idx="0">
                        <c:v>4.5074180513331816E-3</c:v>
                      </c:pt>
                      <c:pt idx="1">
                        <c:v>4.3668501693709325E-3</c:v>
                      </c:pt>
                      <c:pt idx="2">
                        <c:v>4.2304473744177937E-3</c:v>
                      </c:pt>
                      <c:pt idx="3">
                        <c:v>4.0981279026126895E-3</c:v>
                      </c:pt>
                      <c:pt idx="4">
                        <c:v>3.9698107490028969E-3</c:v>
                      </c:pt>
                      <c:pt idx="5">
                        <c:v>3.8454156675440518E-3</c:v>
                      </c:pt>
                      <c:pt idx="6">
                        <c:v>3.7248631711001463E-3</c:v>
                      </c:pt>
                      <c:pt idx="7">
                        <c:v>3.6080745314435304E-3</c:v>
                      </c:pt>
                      <c:pt idx="8">
                        <c:v>3.4949717792549084E-3</c:v>
                      </c:pt>
                      <c:pt idx="9">
                        <c:v>3.3854777041233421E-3</c:v>
                      </c:pt>
                      <c:pt idx="10">
                        <c:v>3.2795158545462499E-3</c:v>
                      </c:pt>
                      <c:pt idx="11">
                        <c:v>3.1770105379294077E-3</c:v>
                      </c:pt>
                      <c:pt idx="12">
                        <c:v>3.0778868205869458E-3</c:v>
                      </c:pt>
                      <c:pt idx="13">
                        <c:v>2.9820705277413531E-3</c:v>
                      </c:pt>
                      <c:pt idx="14">
                        <c:v>2.8894882435234743E-3</c:v>
                      </c:pt>
                      <c:pt idx="15">
                        <c:v>2.8000673109725106E-3</c:v>
                      </c:pt>
                      <c:pt idx="16">
                        <c:v>2.71373583203602E-3</c:v>
                      </c:pt>
                      <c:pt idx="17">
                        <c:v>2.6304226675699163E-3</c:v>
                      </c:pt>
                      <c:pt idx="18">
                        <c:v>2.5500574373384724E-3</c:v>
                      </c:pt>
                      <c:pt idx="19">
                        <c:v>2.4725705200143136E-3</c:v>
                      </c:pt>
                      <c:pt idx="20">
                        <c:v>2.3978930531784247E-3</c:v>
                      </c:pt>
                      <c:pt idx="21">
                        <c:v>2.3259569333201474E-3</c:v>
                      </c:pt>
                      <c:pt idx="22">
                        <c:v>2.2566948158371791E-3</c:v>
                      </c:pt>
                      <c:pt idx="23">
                        <c:v>2.1900401150355712E-3</c:v>
                      </c:pt>
                      <c:pt idx="24">
                        <c:v>2.1259270041297375E-3</c:v>
                      </c:pt>
                      <c:pt idx="25">
                        <c:v>2.0642904152424436E-3</c:v>
                      </c:pt>
                      <c:pt idx="26">
                        <c:v>2.0050660394048121E-3</c:v>
                      </c:pt>
                      <c:pt idx="27">
                        <c:v>1.9481903265563243E-3</c:v>
                      </c:pt>
                      <c:pt idx="28">
                        <c:v>1.8936004855448175E-3</c:v>
                      </c:pt>
                      <c:pt idx="29">
                        <c:v>1.8412344841264843E-3</c:v>
                      </c:pt>
                      <c:pt idx="30">
                        <c:v>1.7910310489658745E-3</c:v>
                      </c:pt>
                      <c:pt idx="31">
                        <c:v>1.7429296656358935E-3</c:v>
                      </c:pt>
                      <c:pt idx="32">
                        <c:v>1.6968705786178074E-3</c:v>
                      </c:pt>
                      <c:pt idx="33">
                        <c:v>1.6527947913012337E-3</c:v>
                      </c:pt>
                      <c:pt idx="34">
                        <c:v>1.6106440659841479E-3</c:v>
                      </c:pt>
                      <c:pt idx="35">
                        <c:v>1.5703609238728851E-3</c:v>
                      </c:pt>
                      <c:pt idx="36">
                        <c:v>1.5318886450821322E-3</c:v>
                      </c:pt>
                      <c:pt idx="37">
                        <c:v>1.4951712686349376E-3</c:v>
                      </c:pt>
                      <c:pt idx="38">
                        <c:v>1.4601535924627018E-3</c:v>
                      </c:pt>
                      <c:pt idx="39">
                        <c:v>1.4267811734051837E-3</c:v>
                      </c:pt>
                      <c:pt idx="40">
                        <c:v>1.3950003272105013E-3</c:v>
                      </c:pt>
                      <c:pt idx="41">
                        <c:v>1.364758128535125E-3</c:v>
                      </c:pt>
                      <c:pt idx="42">
                        <c:v>1.3360024109438842E-3</c:v>
                      </c:pt>
                      <c:pt idx="43">
                        <c:v>1.3086817669099625E-3</c:v>
                      </c:pt>
                      <c:pt idx="44">
                        <c:v>1.2827455478149055E-3</c:v>
                      </c:pt>
                      <c:pt idx="45">
                        <c:v>1.2581438639486077E-3</c:v>
                      </c:pt>
                      <c:pt idx="46">
                        <c:v>1.2348275845093298E-3</c:v>
                      </c:pt>
                      <c:pt idx="47">
                        <c:v>1.2127483376036747E-3</c:v>
                      </c:pt>
                      <c:pt idx="48">
                        <c:v>1.1918585102466172E-3</c:v>
                      </c:pt>
                      <c:pt idx="49">
                        <c:v>1.1721112483614833E-3</c:v>
                      </c:pt>
                      <c:pt idx="50">
                        <c:v>1.1534604567799492E-3</c:v>
                      </c:pt>
                      <c:pt idx="51">
                        <c:v>1.1358607992420543E-3</c:v>
                      </c:pt>
                      <c:pt idx="52">
                        <c:v>1.119267698396197E-3</c:v>
                      </c:pt>
                      <c:pt idx="53">
                        <c:v>1.1036373357991239E-3</c:v>
                      </c:pt>
                      <c:pt idx="54">
                        <c:v>1.0889266519159444E-3</c:v>
                      </c:pt>
                      <c:pt idx="55">
                        <c:v>1.0750933461201239E-3</c:v>
                      </c:pt>
                      <c:pt idx="56">
                        <c:v>1.0620958766934798E-3</c:v>
                      </c:pt>
                      <c:pt idx="57">
                        <c:v>1.049893460826192E-3</c:v>
                      </c:pt>
                      <c:pt idx="58">
                        <c:v>1.0384460746167964E-3</c:v>
                      </c:pt>
                      <c:pt idx="59">
                        <c:v>1.0277144530721804E-3</c:v>
                      </c:pt>
                      <c:pt idx="60">
                        <c:v>1.0176600901075925E-3</c:v>
                      </c:pt>
                      <c:pt idx="61">
                        <c:v>1.0082452385466361E-3</c:v>
                      </c:pt>
                      <c:pt idx="62">
                        <c:v>9.9943291012126716E-4</c:v>
                      </c:pt>
                      <c:pt idx="63">
                        <c:v>9.9118687547181117E-4</c:v>
                      </c:pt>
                      <c:pt idx="64">
                        <c:v>9.8347166414693588E-4</c:v>
                      </c:pt>
                      <c:pt idx="65">
                        <c:v>9.7625256460366974E-4</c:v>
                      </c:pt>
                      <c:pt idx="66">
                        <c:v>9.6949562420740789E-4</c:v>
                      </c:pt>
                      <c:pt idx="67">
                        <c:v>9.6316764923188268E-4</c:v>
                      </c:pt>
                      <c:pt idx="68">
                        <c:v>9.5723620485920011E-4</c:v>
                      </c:pt>
                      <c:pt idx="69">
                        <c:v>9.5166961517981815E-4</c:v>
                      </c:pt>
                      <c:pt idx="70">
                        <c:v>9.4643696319254064E-4</c:v>
                      </c:pt>
                      <c:pt idx="71">
                        <c:v>9.4150809080454593E-4</c:v>
                      </c:pt>
                      <c:pt idx="72">
                        <c:v>9.3685359883135828E-4</c:v>
                      </c:pt>
                      <c:pt idx="73">
                        <c:v>9.3244484699685822E-4</c:v>
                      </c:pt>
                      <c:pt idx="74">
                        <c:v>9.2825395393328781E-4</c:v>
                      </c:pt>
                      <c:pt idx="75">
                        <c:v>9.242537971812367E-4</c:v>
                      </c:pt>
                      <c:pt idx="76">
                        <c:v>9.2041801318966301E-4</c:v>
                      </c:pt>
                      <c:pt idx="77">
                        <c:v>9.1672099731587766E-4</c:v>
                      </c:pt>
                      <c:pt idx="78">
                        <c:v>9.1313790382553401E-4</c:v>
                      </c:pt>
                      <c:pt idx="79">
                        <c:v>9.0964464589266599E-4</c:v>
                      </c:pt>
                      <c:pt idx="80">
                        <c:v>9.0621789559964996E-4</c:v>
                      </c:pt>
                      <c:pt idx="81">
                        <c:v>9.0283508393722203E-4</c:v>
                      </c:pt>
                      <c:pt idx="82">
                        <c:v>8.9947440080446941E-4</c:v>
                      </c:pt>
                      <c:pt idx="83">
                        <c:v>8.9611479500883561E-4</c:v>
                      </c:pt>
                      <c:pt idx="84">
                        <c:v>8.9273597426613952E-4</c:v>
                      </c:pt>
                      <c:pt idx="85">
                        <c:v>8.8931840520053377E-4</c:v>
                      </c:pt>
                      <c:pt idx="86">
                        <c:v>8.8584331334454289E-4</c:v>
                      </c:pt>
                      <c:pt idx="87">
                        <c:v>8.8229268313903212E-4</c:v>
                      </c:pt>
                      <c:pt idx="88">
                        <c:v>8.7864925793323164E-4</c:v>
                      </c:pt>
                      <c:pt idx="89">
                        <c:v>8.7489653998474356E-4</c:v>
                      </c:pt>
                      <c:pt idx="90">
                        <c:v>8.7101879045950372E-4</c:v>
                      </c:pt>
                      <c:pt idx="91">
                        <c:v>8.6700102943180948E-4</c:v>
                      </c:pt>
                      <c:pt idx="92">
                        <c:v>8.6282903588432314E-4</c:v>
                      </c:pt>
                      <c:pt idx="93">
                        <c:v>8.584893477080564E-4</c:v>
                      </c:pt>
                      <c:pt idx="94">
                        <c:v>8.5396926170238068E-4</c:v>
                      </c:pt>
                      <c:pt idx="95">
                        <c:v>8.4925683357502373E-4</c:v>
                      </c:pt>
                      <c:pt idx="96">
                        <c:v>8.4434087794206612E-4</c:v>
                      </c:pt>
                      <c:pt idx="97">
                        <c:v>8.3921096832795684E-4</c:v>
                      </c:pt>
                      <c:pt idx="98">
                        <c:v>8.3385743716547864E-4</c:v>
                      </c:pt>
                      <c:pt idx="99">
                        <c:v>8.2827137579579834E-4</c:v>
                      </c:pt>
                      <c:pt idx="100">
                        <c:v>8.2244463446842341E-4</c:v>
                      </c:pt>
                      <c:pt idx="101">
                        <c:v>8.163698223412159E-4</c:v>
                      </c:pt>
                      <c:pt idx="102">
                        <c:v>8.100403074803959E-4</c:v>
                      </c:pt>
                      <c:pt idx="103">
                        <c:v>8.0345021686055017E-4</c:v>
                      </c:pt>
                      <c:pt idx="104">
                        <c:v>7.9659443636461488E-4</c:v>
                      </c:pt>
                      <c:pt idx="105">
                        <c:v>7.8946861078387897E-4</c:v>
                      </c:pt>
                      <c:pt idx="106">
                        <c:v>7.8206914381799813E-4</c:v>
                      </c:pt>
                      <c:pt idx="107">
                        <c:v>7.7439319807498085E-4</c:v>
                      </c:pt>
                      <c:pt idx="108">
                        <c:v>7.6643869507117459E-4</c:v>
                      </c:pt>
                      <c:pt idx="109">
                        <c:v>7.5820431523130737E-4</c:v>
                      </c:pt>
                      <c:pt idx="110">
                        <c:v>7.4968949788846006E-4</c:v>
                      </c:pt>
                    </c:numCache>
                  </c:numRef>
                </c:yVal>
                <c:smooth val="0"/>
              </c15:ser>
            </c15:filteredScatterSeries>
          </c:ext>
        </c:extLst>
      </c:scatterChart>
      <c:valAx>
        <c:axId val="132877312"/>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n-US" sz="1600" dirty="0"/>
                  <a:t>Average speed (km/hour)</a:t>
                </a:r>
              </a:p>
            </c:rich>
          </c:tx>
          <c:overlay val="0"/>
          <c:spPr>
            <a:noFill/>
            <a:ln>
              <a:noFill/>
            </a:ln>
            <a:effectLst/>
          </c:sp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32912640"/>
        <c:crosses val="autoZero"/>
        <c:crossBetween val="midCat"/>
      </c:valAx>
      <c:valAx>
        <c:axId val="132912640"/>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n-US" sz="1600" dirty="0"/>
                  <a:t>Average PM (grams/km)</a:t>
                </a:r>
              </a:p>
            </c:rich>
          </c:tx>
          <c:overlay val="0"/>
          <c:spPr>
            <a:noFill/>
            <a:ln>
              <a:noFill/>
            </a:ln>
            <a:effectLst/>
          </c:sp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3287731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PHEM data </c:v>
          </c:tx>
          <c:spPr>
            <a:ln w="25400" cap="rnd">
              <a:no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PM!$B$3:$B$113</c:f>
              <c:numCache>
                <c:formatCode>General</c:formatCode>
                <c:ptCount val="111"/>
                <c:pt idx="0">
                  <c:v>5.5</c:v>
                </c:pt>
                <c:pt idx="1">
                  <c:v>6.5</c:v>
                </c:pt>
                <c:pt idx="2">
                  <c:v>7.5</c:v>
                </c:pt>
                <c:pt idx="3">
                  <c:v>8.5</c:v>
                </c:pt>
                <c:pt idx="4">
                  <c:v>9.5</c:v>
                </c:pt>
                <c:pt idx="5">
                  <c:v>10.5</c:v>
                </c:pt>
                <c:pt idx="6">
                  <c:v>11.5</c:v>
                </c:pt>
                <c:pt idx="7">
                  <c:v>12.5</c:v>
                </c:pt>
                <c:pt idx="8">
                  <c:v>13.5</c:v>
                </c:pt>
                <c:pt idx="9">
                  <c:v>14.5</c:v>
                </c:pt>
                <c:pt idx="10">
                  <c:v>15.5</c:v>
                </c:pt>
                <c:pt idx="11">
                  <c:v>16.5</c:v>
                </c:pt>
                <c:pt idx="12">
                  <c:v>17.5</c:v>
                </c:pt>
                <c:pt idx="13">
                  <c:v>18.5</c:v>
                </c:pt>
                <c:pt idx="14">
                  <c:v>19.5</c:v>
                </c:pt>
                <c:pt idx="15">
                  <c:v>20.5</c:v>
                </c:pt>
                <c:pt idx="16">
                  <c:v>21.5</c:v>
                </c:pt>
                <c:pt idx="17">
                  <c:v>22.5</c:v>
                </c:pt>
                <c:pt idx="18">
                  <c:v>23.5</c:v>
                </c:pt>
                <c:pt idx="19">
                  <c:v>24.5</c:v>
                </c:pt>
                <c:pt idx="20">
                  <c:v>25.5</c:v>
                </c:pt>
                <c:pt idx="21">
                  <c:v>26.5</c:v>
                </c:pt>
                <c:pt idx="22">
                  <c:v>27.5</c:v>
                </c:pt>
                <c:pt idx="23">
                  <c:v>28.5</c:v>
                </c:pt>
                <c:pt idx="24">
                  <c:v>29.5</c:v>
                </c:pt>
                <c:pt idx="25">
                  <c:v>30.5</c:v>
                </c:pt>
                <c:pt idx="26">
                  <c:v>31.5</c:v>
                </c:pt>
                <c:pt idx="27">
                  <c:v>32.5</c:v>
                </c:pt>
                <c:pt idx="28">
                  <c:v>33.5</c:v>
                </c:pt>
                <c:pt idx="29">
                  <c:v>34.5</c:v>
                </c:pt>
                <c:pt idx="30">
                  <c:v>35.5</c:v>
                </c:pt>
                <c:pt idx="31">
                  <c:v>36.5</c:v>
                </c:pt>
                <c:pt idx="32">
                  <c:v>37.5</c:v>
                </c:pt>
                <c:pt idx="33">
                  <c:v>38.5</c:v>
                </c:pt>
                <c:pt idx="34">
                  <c:v>39.5</c:v>
                </c:pt>
                <c:pt idx="35">
                  <c:v>40.5</c:v>
                </c:pt>
                <c:pt idx="36">
                  <c:v>41.5</c:v>
                </c:pt>
                <c:pt idx="37">
                  <c:v>42.5</c:v>
                </c:pt>
                <c:pt idx="38">
                  <c:v>43.5</c:v>
                </c:pt>
                <c:pt idx="39">
                  <c:v>44.5</c:v>
                </c:pt>
                <c:pt idx="40">
                  <c:v>45.5</c:v>
                </c:pt>
                <c:pt idx="41">
                  <c:v>46.5</c:v>
                </c:pt>
                <c:pt idx="42">
                  <c:v>47.5</c:v>
                </c:pt>
                <c:pt idx="43">
                  <c:v>48.5</c:v>
                </c:pt>
                <c:pt idx="44">
                  <c:v>49.5</c:v>
                </c:pt>
                <c:pt idx="45">
                  <c:v>50.5</c:v>
                </c:pt>
                <c:pt idx="46">
                  <c:v>51.5</c:v>
                </c:pt>
                <c:pt idx="47">
                  <c:v>52.5</c:v>
                </c:pt>
                <c:pt idx="48">
                  <c:v>53.5</c:v>
                </c:pt>
                <c:pt idx="49">
                  <c:v>54.5</c:v>
                </c:pt>
                <c:pt idx="50">
                  <c:v>55.5</c:v>
                </c:pt>
                <c:pt idx="51">
                  <c:v>56.5</c:v>
                </c:pt>
                <c:pt idx="52">
                  <c:v>57.5</c:v>
                </c:pt>
                <c:pt idx="53">
                  <c:v>58.5</c:v>
                </c:pt>
                <c:pt idx="54">
                  <c:v>59.5</c:v>
                </c:pt>
                <c:pt idx="55">
                  <c:v>60.5</c:v>
                </c:pt>
                <c:pt idx="56">
                  <c:v>61.5</c:v>
                </c:pt>
                <c:pt idx="57">
                  <c:v>62.5</c:v>
                </c:pt>
                <c:pt idx="58">
                  <c:v>63.5</c:v>
                </c:pt>
                <c:pt idx="59">
                  <c:v>64.5</c:v>
                </c:pt>
                <c:pt idx="60">
                  <c:v>65.5</c:v>
                </c:pt>
                <c:pt idx="61">
                  <c:v>66.5</c:v>
                </c:pt>
                <c:pt idx="62">
                  <c:v>67.5</c:v>
                </c:pt>
                <c:pt idx="63">
                  <c:v>68.5</c:v>
                </c:pt>
                <c:pt idx="64">
                  <c:v>69.5</c:v>
                </c:pt>
                <c:pt idx="65">
                  <c:v>70.5</c:v>
                </c:pt>
                <c:pt idx="66">
                  <c:v>71.5</c:v>
                </c:pt>
                <c:pt idx="67">
                  <c:v>72.5</c:v>
                </c:pt>
                <c:pt idx="68">
                  <c:v>73.5</c:v>
                </c:pt>
                <c:pt idx="69">
                  <c:v>74.5</c:v>
                </c:pt>
                <c:pt idx="70">
                  <c:v>75.5</c:v>
                </c:pt>
                <c:pt idx="71">
                  <c:v>76.5</c:v>
                </c:pt>
                <c:pt idx="72">
                  <c:v>77.5</c:v>
                </c:pt>
                <c:pt idx="73">
                  <c:v>78.5</c:v>
                </c:pt>
                <c:pt idx="74">
                  <c:v>79.5</c:v>
                </c:pt>
                <c:pt idx="75">
                  <c:v>80.5</c:v>
                </c:pt>
                <c:pt idx="76">
                  <c:v>81.5</c:v>
                </c:pt>
                <c:pt idx="77">
                  <c:v>82.5</c:v>
                </c:pt>
                <c:pt idx="78">
                  <c:v>83.5</c:v>
                </c:pt>
                <c:pt idx="79">
                  <c:v>84.5</c:v>
                </c:pt>
                <c:pt idx="80">
                  <c:v>85.5</c:v>
                </c:pt>
                <c:pt idx="81">
                  <c:v>86.5</c:v>
                </c:pt>
                <c:pt idx="82">
                  <c:v>87.5</c:v>
                </c:pt>
                <c:pt idx="83">
                  <c:v>88.5</c:v>
                </c:pt>
                <c:pt idx="84">
                  <c:v>89.5</c:v>
                </c:pt>
                <c:pt idx="85">
                  <c:v>90.5</c:v>
                </c:pt>
                <c:pt idx="86">
                  <c:v>91.5</c:v>
                </c:pt>
                <c:pt idx="87">
                  <c:v>92.5</c:v>
                </c:pt>
                <c:pt idx="88">
                  <c:v>93.5</c:v>
                </c:pt>
                <c:pt idx="89">
                  <c:v>94.5</c:v>
                </c:pt>
                <c:pt idx="90">
                  <c:v>95.5</c:v>
                </c:pt>
                <c:pt idx="91">
                  <c:v>96.5</c:v>
                </c:pt>
                <c:pt idx="92">
                  <c:v>97.5</c:v>
                </c:pt>
                <c:pt idx="93">
                  <c:v>98.5</c:v>
                </c:pt>
                <c:pt idx="94">
                  <c:v>99.5</c:v>
                </c:pt>
                <c:pt idx="95">
                  <c:v>100.5</c:v>
                </c:pt>
                <c:pt idx="96">
                  <c:v>101.5</c:v>
                </c:pt>
                <c:pt idx="97">
                  <c:v>102.5</c:v>
                </c:pt>
                <c:pt idx="98">
                  <c:v>103.5</c:v>
                </c:pt>
                <c:pt idx="99">
                  <c:v>104.5</c:v>
                </c:pt>
                <c:pt idx="100">
                  <c:v>105.5</c:v>
                </c:pt>
                <c:pt idx="101">
                  <c:v>106.5</c:v>
                </c:pt>
                <c:pt idx="102">
                  <c:v>107.5</c:v>
                </c:pt>
                <c:pt idx="103">
                  <c:v>108.5</c:v>
                </c:pt>
                <c:pt idx="104">
                  <c:v>109.5</c:v>
                </c:pt>
                <c:pt idx="105">
                  <c:v>110.5</c:v>
                </c:pt>
                <c:pt idx="106">
                  <c:v>111.5</c:v>
                </c:pt>
                <c:pt idx="107">
                  <c:v>112.5</c:v>
                </c:pt>
                <c:pt idx="108">
                  <c:v>113.5</c:v>
                </c:pt>
                <c:pt idx="109">
                  <c:v>114.5</c:v>
                </c:pt>
                <c:pt idx="110">
                  <c:v>115.5</c:v>
                </c:pt>
              </c:numCache>
            </c:numRef>
          </c:xVal>
          <c:yVal>
            <c:numRef>
              <c:f>PM!$A$3:$A$113</c:f>
              <c:numCache>
                <c:formatCode>General</c:formatCode>
                <c:ptCount val="111"/>
                <c:pt idx="0">
                  <c:v>5.3837194196428599E-3</c:v>
                </c:pt>
                <c:pt idx="1">
                  <c:v>4.4552752014134301E-3</c:v>
                </c:pt>
                <c:pt idx="2">
                  <c:v>3.9206913314917104E-3</c:v>
                </c:pt>
                <c:pt idx="3">
                  <c:v>3.6589211394495399E-3</c:v>
                </c:pt>
                <c:pt idx="4">
                  <c:v>3.5479745381355901E-3</c:v>
                </c:pt>
                <c:pt idx="5">
                  <c:v>3.36871645024876E-3</c:v>
                </c:pt>
                <c:pt idx="6">
                  <c:v>3.6925851687344899E-3</c:v>
                </c:pt>
                <c:pt idx="7">
                  <c:v>3.7033605202156298E-3</c:v>
                </c:pt>
                <c:pt idx="8">
                  <c:v>3.56453352494062E-3</c:v>
                </c:pt>
                <c:pt idx="9">
                  <c:v>3.3402738964843702E-3</c:v>
                </c:pt>
                <c:pt idx="10">
                  <c:v>3.2874061899563298E-3</c:v>
                </c:pt>
                <c:pt idx="11">
                  <c:v>3.2224733980952399E-3</c:v>
                </c:pt>
                <c:pt idx="12">
                  <c:v>3.0643043844797201E-3</c:v>
                </c:pt>
                <c:pt idx="13">
                  <c:v>3.1162073778195501E-3</c:v>
                </c:pt>
                <c:pt idx="14">
                  <c:v>2.9153476217616599E-3</c:v>
                </c:pt>
                <c:pt idx="15">
                  <c:v>2.89095680430528E-3</c:v>
                </c:pt>
                <c:pt idx="16">
                  <c:v>2.81161424297189E-3</c:v>
                </c:pt>
                <c:pt idx="17">
                  <c:v>3.1017686857671002E-3</c:v>
                </c:pt>
                <c:pt idx="18">
                  <c:v>2.8854055934489399E-3</c:v>
                </c:pt>
                <c:pt idx="19">
                  <c:v>2.6120226508875698E-3</c:v>
                </c:pt>
                <c:pt idx="20">
                  <c:v>2.3235742277992301E-3</c:v>
                </c:pt>
                <c:pt idx="21">
                  <c:v>2.15025823348018E-3</c:v>
                </c:pt>
                <c:pt idx="22">
                  <c:v>2.0565773873239398E-3</c:v>
                </c:pt>
                <c:pt idx="23">
                  <c:v>2.0263651562499999E-3</c:v>
                </c:pt>
                <c:pt idx="24">
                  <c:v>2.0532694554794501E-3</c:v>
                </c:pt>
                <c:pt idx="25">
                  <c:v>1.96360595705521E-3</c:v>
                </c:pt>
                <c:pt idx="26">
                  <c:v>1.98765688888889E-3</c:v>
                </c:pt>
                <c:pt idx="27">
                  <c:v>1.9814888502495799E-3</c:v>
                </c:pt>
                <c:pt idx="28">
                  <c:v>2.0073706227347601E-3</c:v>
                </c:pt>
                <c:pt idx="29">
                  <c:v>2.0370618562197099E-3</c:v>
                </c:pt>
                <c:pt idx="30">
                  <c:v>1.97927869292605E-3</c:v>
                </c:pt>
                <c:pt idx="31">
                  <c:v>1.8117384871794899E-3</c:v>
                </c:pt>
                <c:pt idx="32">
                  <c:v>1.7574787592592601E-3</c:v>
                </c:pt>
                <c:pt idx="33">
                  <c:v>1.7203727566607501E-3</c:v>
                </c:pt>
                <c:pt idx="34">
                  <c:v>1.4670595653650299E-3</c:v>
                </c:pt>
                <c:pt idx="35">
                  <c:v>1.3237187718120799E-3</c:v>
                </c:pt>
                <c:pt idx="36">
                  <c:v>1.3431994876543199E-3</c:v>
                </c:pt>
                <c:pt idx="37">
                  <c:v>1.3194042060606099E-3</c:v>
                </c:pt>
                <c:pt idx="38">
                  <c:v>1.3324987041847E-3</c:v>
                </c:pt>
                <c:pt idx="39">
                  <c:v>1.3188392857142899E-3</c:v>
                </c:pt>
                <c:pt idx="40">
                  <c:v>1.31040080845771E-3</c:v>
                </c:pt>
                <c:pt idx="41">
                  <c:v>1.34389332013201E-3</c:v>
                </c:pt>
                <c:pt idx="42">
                  <c:v>1.3772669609929101E-3</c:v>
                </c:pt>
                <c:pt idx="43">
                  <c:v>1.36202665051903E-3</c:v>
                </c:pt>
                <c:pt idx="44">
                  <c:v>1.39632818987342E-3</c:v>
                </c:pt>
                <c:pt idx="45">
                  <c:v>1.37433238586957E-3</c:v>
                </c:pt>
                <c:pt idx="46">
                  <c:v>1.35096524858757E-3</c:v>
                </c:pt>
                <c:pt idx="47">
                  <c:v>1.2829307248677199E-3</c:v>
                </c:pt>
                <c:pt idx="48">
                  <c:v>1.2337451895424801E-3</c:v>
                </c:pt>
                <c:pt idx="49">
                  <c:v>1.2609615859872599E-3</c:v>
                </c:pt>
                <c:pt idx="50">
                  <c:v>1.1791740683229799E-3</c:v>
                </c:pt>
                <c:pt idx="51">
                  <c:v>1.0848546232876701E-3</c:v>
                </c:pt>
                <c:pt idx="52">
                  <c:v>1.0089837986111099E-3</c:v>
                </c:pt>
                <c:pt idx="53">
                  <c:v>9.9836165217391309E-4</c:v>
                </c:pt>
                <c:pt idx="54">
                  <c:v>9.8964306779661003E-4</c:v>
                </c:pt>
                <c:pt idx="55">
                  <c:v>1.00491534951456E-3</c:v>
                </c:pt>
                <c:pt idx="56">
                  <c:v>1.01844948275862E-3</c:v>
                </c:pt>
                <c:pt idx="57">
                  <c:v>9.5339679710144899E-4</c:v>
                </c:pt>
                <c:pt idx="58">
                  <c:v>1.04213972463768E-3</c:v>
                </c:pt>
                <c:pt idx="59">
                  <c:v>1.0097472025316499E-3</c:v>
                </c:pt>
                <c:pt idx="60">
                  <c:v>1.01672669491525E-3</c:v>
                </c:pt>
                <c:pt idx="61">
                  <c:v>1.05450173333333E-3</c:v>
                </c:pt>
                <c:pt idx="62">
                  <c:v>1.0316301249999999E-3</c:v>
                </c:pt>
                <c:pt idx="63">
                  <c:v>1.0532501756756801E-3</c:v>
                </c:pt>
                <c:pt idx="64">
                  <c:v>9.6037602222222198E-4</c:v>
                </c:pt>
                <c:pt idx="65">
                  <c:v>1.1141017037037001E-3</c:v>
                </c:pt>
                <c:pt idx="66">
                  <c:v>1.1317148513513499E-3</c:v>
                </c:pt>
                <c:pt idx="67">
                  <c:v>1.15854226315789E-3</c:v>
                </c:pt>
                <c:pt idx="68">
                  <c:v>1.0651460274390199E-3</c:v>
                </c:pt>
                <c:pt idx="69">
                  <c:v>9.2667792682926795E-4</c:v>
                </c:pt>
                <c:pt idx="70">
                  <c:v>9.0108799268738603E-4</c:v>
                </c:pt>
                <c:pt idx="71">
                  <c:v>8.7384800884955801E-4</c:v>
                </c:pt>
                <c:pt idx="72">
                  <c:v>8.6546542574257395E-4</c:v>
                </c:pt>
                <c:pt idx="73">
                  <c:v>8.5391367123287699E-4</c:v>
                </c:pt>
                <c:pt idx="74">
                  <c:v>9.0154169999999997E-4</c:v>
                </c:pt>
                <c:pt idx="75">
                  <c:v>8.5183644E-4</c:v>
                </c:pt>
                <c:pt idx="76">
                  <c:v>1.00530123529412E-3</c:v>
                </c:pt>
                <c:pt idx="77">
                  <c:v>9.0240462499999998E-4</c:v>
                </c:pt>
                <c:pt idx="78">
                  <c:v>8.6446764999999995E-4</c:v>
                </c:pt>
                <c:pt idx="79">
                  <c:v>8.8667110000000004E-4</c:v>
                </c:pt>
                <c:pt idx="80">
                  <c:v>8.2017088888888898E-4</c:v>
                </c:pt>
                <c:pt idx="81">
                  <c:v>8.4604899999999998E-4</c:v>
                </c:pt>
                <c:pt idx="82">
                  <c:v>8.7349666666666705E-4</c:v>
                </c:pt>
                <c:pt idx="83">
                  <c:v>9.1575434146341501E-4</c:v>
                </c:pt>
                <c:pt idx="84">
                  <c:v>9.0945064814814802E-4</c:v>
                </c:pt>
                <c:pt idx="85">
                  <c:v>9.1847124390243896E-4</c:v>
                </c:pt>
                <c:pt idx="86">
                  <c:v>9.6813770491803301E-4</c:v>
                </c:pt>
                <c:pt idx="87">
                  <c:v>9.8087232142857195E-4</c:v>
                </c:pt>
                <c:pt idx="88">
                  <c:v>9.6200891666666703E-4</c:v>
                </c:pt>
                <c:pt idx="89">
                  <c:v>9.7434067924528304E-4</c:v>
                </c:pt>
                <c:pt idx="90">
                  <c:v>9.2890736363636405E-4</c:v>
                </c:pt>
                <c:pt idx="91">
                  <c:v>7.2499640000000002E-4</c:v>
                </c:pt>
                <c:pt idx="92">
                  <c:v>8.5450057142857103E-4</c:v>
                </c:pt>
                <c:pt idx="93">
                  <c:v>8.6719414285714295E-4</c:v>
                </c:pt>
                <c:pt idx="94">
                  <c:v>8.8717010344827605E-4</c:v>
                </c:pt>
                <c:pt idx="95">
                  <c:v>8.2255123076923101E-4</c:v>
                </c:pt>
                <c:pt idx="96">
                  <c:v>8.2217676666666698E-4</c:v>
                </c:pt>
                <c:pt idx="97">
                  <c:v>7.9617740816326503E-4</c:v>
                </c:pt>
                <c:pt idx="98">
                  <c:v>7.7223580701754396E-4</c:v>
                </c:pt>
                <c:pt idx="99">
                  <c:v>7.7997271276595702E-4</c:v>
                </c:pt>
                <c:pt idx="100">
                  <c:v>7.7665279661017004E-4</c:v>
                </c:pt>
                <c:pt idx="101">
                  <c:v>7.8390670711297105E-4</c:v>
                </c:pt>
                <c:pt idx="102">
                  <c:v>7.9255700806451601E-4</c:v>
                </c:pt>
                <c:pt idx="103">
                  <c:v>7.9226364285714303E-4</c:v>
                </c:pt>
                <c:pt idx="104">
                  <c:v>7.9780137735849103E-4</c:v>
                </c:pt>
                <c:pt idx="105">
                  <c:v>8.1644666666666704E-4</c:v>
                </c:pt>
                <c:pt idx="106">
                  <c:v>7.8531247368421005E-4</c:v>
                </c:pt>
                <c:pt idx="107">
                  <c:v>8.7259013793103402E-4</c:v>
                </c:pt>
                <c:pt idx="108">
                  <c:v>6.9953249999999995E-4</c:v>
                </c:pt>
                <c:pt idx="109">
                  <c:v>8.1061466666666705E-4</c:v>
                </c:pt>
                <c:pt idx="110">
                  <c:v>7.5794299999999996E-4</c:v>
                </c:pt>
              </c:numCache>
            </c:numRef>
          </c:yVal>
          <c:smooth val="0"/>
        </c:ser>
        <c:ser>
          <c:idx val="3"/>
          <c:order val="1"/>
          <c:tx>
            <c:v>COPERT</c:v>
          </c:tx>
          <c:spPr>
            <a:ln w="25400" cap="rnd">
              <a:noFill/>
              <a:round/>
            </a:ln>
            <a:effectLst>
              <a:outerShdw blurRad="40000" dist="23000" dir="5400000" rotWithShape="0">
                <a:srgbClr val="000000">
                  <a:alpha val="35000"/>
                </a:srgbClr>
              </a:outerShdw>
            </a:effectLst>
          </c:spPr>
          <c:marker>
            <c:symbol val="circle"/>
            <c:size val="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rnd">
                <a:solidFill>
                  <a:schemeClr val="accent4"/>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PM!$B$3:$B$113</c:f>
              <c:numCache>
                <c:formatCode>General</c:formatCode>
                <c:ptCount val="111"/>
                <c:pt idx="0">
                  <c:v>5.5</c:v>
                </c:pt>
                <c:pt idx="1">
                  <c:v>6.5</c:v>
                </c:pt>
                <c:pt idx="2">
                  <c:v>7.5</c:v>
                </c:pt>
                <c:pt idx="3">
                  <c:v>8.5</c:v>
                </c:pt>
                <c:pt idx="4">
                  <c:v>9.5</c:v>
                </c:pt>
                <c:pt idx="5">
                  <c:v>10.5</c:v>
                </c:pt>
                <c:pt idx="6">
                  <c:v>11.5</c:v>
                </c:pt>
                <c:pt idx="7">
                  <c:v>12.5</c:v>
                </c:pt>
                <c:pt idx="8">
                  <c:v>13.5</c:v>
                </c:pt>
                <c:pt idx="9">
                  <c:v>14.5</c:v>
                </c:pt>
                <c:pt idx="10">
                  <c:v>15.5</c:v>
                </c:pt>
                <c:pt idx="11">
                  <c:v>16.5</c:v>
                </c:pt>
                <c:pt idx="12">
                  <c:v>17.5</c:v>
                </c:pt>
                <c:pt idx="13">
                  <c:v>18.5</c:v>
                </c:pt>
                <c:pt idx="14">
                  <c:v>19.5</c:v>
                </c:pt>
                <c:pt idx="15">
                  <c:v>20.5</c:v>
                </c:pt>
                <c:pt idx="16">
                  <c:v>21.5</c:v>
                </c:pt>
                <c:pt idx="17">
                  <c:v>22.5</c:v>
                </c:pt>
                <c:pt idx="18">
                  <c:v>23.5</c:v>
                </c:pt>
                <c:pt idx="19">
                  <c:v>24.5</c:v>
                </c:pt>
                <c:pt idx="20">
                  <c:v>25.5</c:v>
                </c:pt>
                <c:pt idx="21">
                  <c:v>26.5</c:v>
                </c:pt>
                <c:pt idx="22">
                  <c:v>27.5</c:v>
                </c:pt>
                <c:pt idx="23">
                  <c:v>28.5</c:v>
                </c:pt>
                <c:pt idx="24">
                  <c:v>29.5</c:v>
                </c:pt>
                <c:pt idx="25">
                  <c:v>30.5</c:v>
                </c:pt>
                <c:pt idx="26">
                  <c:v>31.5</c:v>
                </c:pt>
                <c:pt idx="27">
                  <c:v>32.5</c:v>
                </c:pt>
                <c:pt idx="28">
                  <c:v>33.5</c:v>
                </c:pt>
                <c:pt idx="29">
                  <c:v>34.5</c:v>
                </c:pt>
                <c:pt idx="30">
                  <c:v>35.5</c:v>
                </c:pt>
                <c:pt idx="31">
                  <c:v>36.5</c:v>
                </c:pt>
                <c:pt idx="32">
                  <c:v>37.5</c:v>
                </c:pt>
                <c:pt idx="33">
                  <c:v>38.5</c:v>
                </c:pt>
                <c:pt idx="34">
                  <c:v>39.5</c:v>
                </c:pt>
                <c:pt idx="35">
                  <c:v>40.5</c:v>
                </c:pt>
                <c:pt idx="36">
                  <c:v>41.5</c:v>
                </c:pt>
                <c:pt idx="37">
                  <c:v>42.5</c:v>
                </c:pt>
                <c:pt idx="38">
                  <c:v>43.5</c:v>
                </c:pt>
                <c:pt idx="39">
                  <c:v>44.5</c:v>
                </c:pt>
                <c:pt idx="40">
                  <c:v>45.5</c:v>
                </c:pt>
                <c:pt idx="41">
                  <c:v>46.5</c:v>
                </c:pt>
                <c:pt idx="42">
                  <c:v>47.5</c:v>
                </c:pt>
                <c:pt idx="43">
                  <c:v>48.5</c:v>
                </c:pt>
                <c:pt idx="44">
                  <c:v>49.5</c:v>
                </c:pt>
                <c:pt idx="45">
                  <c:v>50.5</c:v>
                </c:pt>
                <c:pt idx="46">
                  <c:v>51.5</c:v>
                </c:pt>
                <c:pt idx="47">
                  <c:v>52.5</c:v>
                </c:pt>
                <c:pt idx="48">
                  <c:v>53.5</c:v>
                </c:pt>
                <c:pt idx="49">
                  <c:v>54.5</c:v>
                </c:pt>
                <c:pt idx="50">
                  <c:v>55.5</c:v>
                </c:pt>
                <c:pt idx="51">
                  <c:v>56.5</c:v>
                </c:pt>
                <c:pt idx="52">
                  <c:v>57.5</c:v>
                </c:pt>
                <c:pt idx="53">
                  <c:v>58.5</c:v>
                </c:pt>
                <c:pt idx="54">
                  <c:v>59.5</c:v>
                </c:pt>
                <c:pt idx="55">
                  <c:v>60.5</c:v>
                </c:pt>
                <c:pt idx="56">
                  <c:v>61.5</c:v>
                </c:pt>
                <c:pt idx="57">
                  <c:v>62.5</c:v>
                </c:pt>
                <c:pt idx="58">
                  <c:v>63.5</c:v>
                </c:pt>
                <c:pt idx="59">
                  <c:v>64.5</c:v>
                </c:pt>
                <c:pt idx="60">
                  <c:v>65.5</c:v>
                </c:pt>
                <c:pt idx="61">
                  <c:v>66.5</c:v>
                </c:pt>
                <c:pt idx="62">
                  <c:v>67.5</c:v>
                </c:pt>
                <c:pt idx="63">
                  <c:v>68.5</c:v>
                </c:pt>
                <c:pt idx="64">
                  <c:v>69.5</c:v>
                </c:pt>
                <c:pt idx="65">
                  <c:v>70.5</c:v>
                </c:pt>
                <c:pt idx="66">
                  <c:v>71.5</c:v>
                </c:pt>
                <c:pt idx="67">
                  <c:v>72.5</c:v>
                </c:pt>
                <c:pt idx="68">
                  <c:v>73.5</c:v>
                </c:pt>
                <c:pt idx="69">
                  <c:v>74.5</c:v>
                </c:pt>
                <c:pt idx="70">
                  <c:v>75.5</c:v>
                </c:pt>
                <c:pt idx="71">
                  <c:v>76.5</c:v>
                </c:pt>
                <c:pt idx="72">
                  <c:v>77.5</c:v>
                </c:pt>
                <c:pt idx="73">
                  <c:v>78.5</c:v>
                </c:pt>
                <c:pt idx="74">
                  <c:v>79.5</c:v>
                </c:pt>
                <c:pt idx="75">
                  <c:v>80.5</c:v>
                </c:pt>
                <c:pt idx="76">
                  <c:v>81.5</c:v>
                </c:pt>
                <c:pt idx="77">
                  <c:v>82.5</c:v>
                </c:pt>
                <c:pt idx="78">
                  <c:v>83.5</c:v>
                </c:pt>
                <c:pt idx="79">
                  <c:v>84.5</c:v>
                </c:pt>
                <c:pt idx="80">
                  <c:v>85.5</c:v>
                </c:pt>
                <c:pt idx="81">
                  <c:v>86.5</c:v>
                </c:pt>
                <c:pt idx="82">
                  <c:v>87.5</c:v>
                </c:pt>
                <c:pt idx="83">
                  <c:v>88.5</c:v>
                </c:pt>
                <c:pt idx="84">
                  <c:v>89.5</c:v>
                </c:pt>
                <c:pt idx="85">
                  <c:v>90.5</c:v>
                </c:pt>
                <c:pt idx="86">
                  <c:v>91.5</c:v>
                </c:pt>
                <c:pt idx="87">
                  <c:v>92.5</c:v>
                </c:pt>
                <c:pt idx="88">
                  <c:v>93.5</c:v>
                </c:pt>
                <c:pt idx="89">
                  <c:v>94.5</c:v>
                </c:pt>
                <c:pt idx="90">
                  <c:v>95.5</c:v>
                </c:pt>
                <c:pt idx="91">
                  <c:v>96.5</c:v>
                </c:pt>
                <c:pt idx="92">
                  <c:v>97.5</c:v>
                </c:pt>
                <c:pt idx="93">
                  <c:v>98.5</c:v>
                </c:pt>
                <c:pt idx="94">
                  <c:v>99.5</c:v>
                </c:pt>
                <c:pt idx="95">
                  <c:v>100.5</c:v>
                </c:pt>
                <c:pt idx="96">
                  <c:v>101.5</c:v>
                </c:pt>
                <c:pt idx="97">
                  <c:v>102.5</c:v>
                </c:pt>
                <c:pt idx="98">
                  <c:v>103.5</c:v>
                </c:pt>
                <c:pt idx="99">
                  <c:v>104.5</c:v>
                </c:pt>
                <c:pt idx="100">
                  <c:v>105.5</c:v>
                </c:pt>
                <c:pt idx="101">
                  <c:v>106.5</c:v>
                </c:pt>
                <c:pt idx="102">
                  <c:v>107.5</c:v>
                </c:pt>
                <c:pt idx="103">
                  <c:v>108.5</c:v>
                </c:pt>
                <c:pt idx="104">
                  <c:v>109.5</c:v>
                </c:pt>
                <c:pt idx="105">
                  <c:v>110.5</c:v>
                </c:pt>
                <c:pt idx="106">
                  <c:v>111.5</c:v>
                </c:pt>
                <c:pt idx="107">
                  <c:v>112.5</c:v>
                </c:pt>
                <c:pt idx="108">
                  <c:v>113.5</c:v>
                </c:pt>
                <c:pt idx="109">
                  <c:v>114.5</c:v>
                </c:pt>
                <c:pt idx="110">
                  <c:v>115.5</c:v>
                </c:pt>
              </c:numCache>
            </c:numRef>
          </c:xVal>
          <c:yVal>
            <c:numRef>
              <c:f>PM!$W$3:$W$113</c:f>
              <c:numCache>
                <c:formatCode>General</c:formatCode>
                <c:ptCount val="111"/>
                <c:pt idx="0">
                  <c:v>2.1070385000000018E-3</c:v>
                </c:pt>
                <c:pt idx="1">
                  <c:v>2.0821765000000017E-3</c:v>
                </c:pt>
                <c:pt idx="2">
                  <c:v>2.0576625000000019E-3</c:v>
                </c:pt>
                <c:pt idx="3">
                  <c:v>2.0334965000000016E-3</c:v>
                </c:pt>
                <c:pt idx="4">
                  <c:v>2.0096785000000019E-3</c:v>
                </c:pt>
                <c:pt idx="5">
                  <c:v>1.9862085000000021E-3</c:v>
                </c:pt>
                <c:pt idx="6">
                  <c:v>1.9630865000000016E-3</c:v>
                </c:pt>
                <c:pt idx="7">
                  <c:v>1.9403125000000017E-3</c:v>
                </c:pt>
                <c:pt idx="8">
                  <c:v>1.9178865000000016E-3</c:v>
                </c:pt>
                <c:pt idx="9">
                  <c:v>1.8958085000000014E-3</c:v>
                </c:pt>
                <c:pt idx="10">
                  <c:v>1.8740785000000016E-3</c:v>
                </c:pt>
                <c:pt idx="11">
                  <c:v>1.8526965000000015E-3</c:v>
                </c:pt>
                <c:pt idx="12">
                  <c:v>1.8316625000000016E-3</c:v>
                </c:pt>
                <c:pt idx="13">
                  <c:v>1.8109765000000016E-3</c:v>
                </c:pt>
                <c:pt idx="14">
                  <c:v>1.7906385000000017E-3</c:v>
                </c:pt>
                <c:pt idx="15">
                  <c:v>1.7706485000000014E-3</c:v>
                </c:pt>
                <c:pt idx="16">
                  <c:v>1.7510065000000013E-3</c:v>
                </c:pt>
                <c:pt idx="17">
                  <c:v>1.7317125000000015E-3</c:v>
                </c:pt>
                <c:pt idx="18">
                  <c:v>1.7127665000000016E-3</c:v>
                </c:pt>
                <c:pt idx="19">
                  <c:v>1.6941685000000013E-3</c:v>
                </c:pt>
                <c:pt idx="20">
                  <c:v>1.6759185000000015E-3</c:v>
                </c:pt>
                <c:pt idx="21">
                  <c:v>1.6580165000000015E-3</c:v>
                </c:pt>
                <c:pt idx="22">
                  <c:v>1.6404625000000013E-3</c:v>
                </c:pt>
                <c:pt idx="23">
                  <c:v>1.6232565000000013E-3</c:v>
                </c:pt>
                <c:pt idx="24">
                  <c:v>1.6063985000000015E-3</c:v>
                </c:pt>
                <c:pt idx="25">
                  <c:v>1.5898885000000015E-3</c:v>
                </c:pt>
                <c:pt idx="26">
                  <c:v>1.5737265000000014E-3</c:v>
                </c:pt>
                <c:pt idx="27">
                  <c:v>1.5579125000000013E-3</c:v>
                </c:pt>
                <c:pt idx="28">
                  <c:v>1.5424465000000013E-3</c:v>
                </c:pt>
                <c:pt idx="29">
                  <c:v>1.5273285000000014E-3</c:v>
                </c:pt>
                <c:pt idx="30">
                  <c:v>1.5125585000000015E-3</c:v>
                </c:pt>
                <c:pt idx="31">
                  <c:v>1.4981365000000014E-3</c:v>
                </c:pt>
                <c:pt idx="32">
                  <c:v>1.4840625000000012E-3</c:v>
                </c:pt>
                <c:pt idx="33">
                  <c:v>1.4703365000000013E-3</c:v>
                </c:pt>
                <c:pt idx="34">
                  <c:v>1.4569585000000012E-3</c:v>
                </c:pt>
                <c:pt idx="35">
                  <c:v>1.4439285000000012E-3</c:v>
                </c:pt>
                <c:pt idx="36">
                  <c:v>1.4312465000000012E-3</c:v>
                </c:pt>
                <c:pt idx="37">
                  <c:v>1.4189125000000011E-3</c:v>
                </c:pt>
                <c:pt idx="38">
                  <c:v>1.4069265000000014E-3</c:v>
                </c:pt>
                <c:pt idx="39">
                  <c:v>1.3952885000000012E-3</c:v>
                </c:pt>
                <c:pt idx="40">
                  <c:v>1.3839985000000013E-3</c:v>
                </c:pt>
                <c:pt idx="41">
                  <c:v>1.3730565000000011E-3</c:v>
                </c:pt>
                <c:pt idx="42">
                  <c:v>1.3624625000000011E-3</c:v>
                </c:pt>
                <c:pt idx="43">
                  <c:v>1.3522165000000011E-3</c:v>
                </c:pt>
                <c:pt idx="44">
                  <c:v>1.3423185000000012E-3</c:v>
                </c:pt>
                <c:pt idx="45">
                  <c:v>1.3327685000000011E-3</c:v>
                </c:pt>
                <c:pt idx="46">
                  <c:v>1.3235665000000012E-3</c:v>
                </c:pt>
                <c:pt idx="47">
                  <c:v>1.314712500000001E-3</c:v>
                </c:pt>
                <c:pt idx="48">
                  <c:v>1.3062065000000013E-3</c:v>
                </c:pt>
                <c:pt idx="49">
                  <c:v>1.2980485000000013E-3</c:v>
                </c:pt>
                <c:pt idx="50">
                  <c:v>1.290238500000001E-3</c:v>
                </c:pt>
                <c:pt idx="51">
                  <c:v>1.2827765000000013E-3</c:v>
                </c:pt>
                <c:pt idx="52">
                  <c:v>1.2756625000000011E-3</c:v>
                </c:pt>
                <c:pt idx="53">
                  <c:v>1.2688965000000011E-3</c:v>
                </c:pt>
                <c:pt idx="54">
                  <c:v>1.2624785000000011E-3</c:v>
                </c:pt>
                <c:pt idx="55">
                  <c:v>1.2564085000000011E-3</c:v>
                </c:pt>
                <c:pt idx="56">
                  <c:v>1.2506865000000012E-3</c:v>
                </c:pt>
                <c:pt idx="57">
                  <c:v>1.245312500000001E-3</c:v>
                </c:pt>
                <c:pt idx="58">
                  <c:v>1.240286500000001E-3</c:v>
                </c:pt>
                <c:pt idx="59">
                  <c:v>1.2356085000000011E-3</c:v>
                </c:pt>
                <c:pt idx="60">
                  <c:v>1.2312785000000014E-3</c:v>
                </c:pt>
                <c:pt idx="61">
                  <c:v>1.2272965000000012E-3</c:v>
                </c:pt>
                <c:pt idx="62">
                  <c:v>1.2236625000000012E-3</c:v>
                </c:pt>
                <c:pt idx="63">
                  <c:v>1.2203765000000013E-3</c:v>
                </c:pt>
                <c:pt idx="64">
                  <c:v>1.217438500000001E-3</c:v>
                </c:pt>
                <c:pt idx="65">
                  <c:v>1.2148485000000012E-3</c:v>
                </c:pt>
                <c:pt idx="66">
                  <c:v>1.2126065000000012E-3</c:v>
                </c:pt>
                <c:pt idx="67">
                  <c:v>1.2107125000000009E-3</c:v>
                </c:pt>
                <c:pt idx="68">
                  <c:v>1.2091665000000011E-3</c:v>
                </c:pt>
                <c:pt idx="69">
                  <c:v>1.2079685000000013E-3</c:v>
                </c:pt>
                <c:pt idx="70">
                  <c:v>1.2071185000000011E-3</c:v>
                </c:pt>
                <c:pt idx="71">
                  <c:v>1.206616500000001E-3</c:v>
                </c:pt>
                <c:pt idx="72">
                  <c:v>1.2064625000000012E-3</c:v>
                </c:pt>
                <c:pt idx="73">
                  <c:v>1.206656500000001E-3</c:v>
                </c:pt>
                <c:pt idx="74">
                  <c:v>1.2071985000000011E-3</c:v>
                </c:pt>
                <c:pt idx="75">
                  <c:v>1.2080885000000012E-3</c:v>
                </c:pt>
                <c:pt idx="76">
                  <c:v>1.2093265000000012E-3</c:v>
                </c:pt>
                <c:pt idx="77">
                  <c:v>1.210912500000001E-3</c:v>
                </c:pt>
                <c:pt idx="78">
                  <c:v>1.2128465000000013E-3</c:v>
                </c:pt>
                <c:pt idx="79">
                  <c:v>1.2151285000000013E-3</c:v>
                </c:pt>
                <c:pt idx="80">
                  <c:v>1.217758500000001E-3</c:v>
                </c:pt>
                <c:pt idx="81">
                  <c:v>1.2207365000000011E-3</c:v>
                </c:pt>
                <c:pt idx="82">
                  <c:v>1.2240625000000014E-3</c:v>
                </c:pt>
                <c:pt idx="83">
                  <c:v>1.2277365000000011E-3</c:v>
                </c:pt>
                <c:pt idx="84">
                  <c:v>1.2317585000000012E-3</c:v>
                </c:pt>
                <c:pt idx="85">
                  <c:v>1.236128500000001E-3</c:v>
                </c:pt>
                <c:pt idx="86">
                  <c:v>1.2408465000000011E-3</c:v>
                </c:pt>
                <c:pt idx="87">
                  <c:v>1.2459125000000011E-3</c:v>
                </c:pt>
                <c:pt idx="88">
                  <c:v>1.2513265000000011E-3</c:v>
                </c:pt>
                <c:pt idx="89">
                  <c:v>1.257088500000001E-3</c:v>
                </c:pt>
                <c:pt idx="90">
                  <c:v>1.2631985000000014E-3</c:v>
                </c:pt>
                <c:pt idx="91">
                  <c:v>1.2696565000000011E-3</c:v>
                </c:pt>
                <c:pt idx="92">
                  <c:v>1.2764625000000014E-3</c:v>
                </c:pt>
                <c:pt idx="93">
                  <c:v>1.283616500000001E-3</c:v>
                </c:pt>
                <c:pt idx="94">
                  <c:v>1.2911185000000014E-3</c:v>
                </c:pt>
                <c:pt idx="95">
                  <c:v>1.2989685000000016E-3</c:v>
                </c:pt>
                <c:pt idx="96">
                  <c:v>1.3071665000000011E-3</c:v>
                </c:pt>
                <c:pt idx="97">
                  <c:v>1.315712500000001E-3</c:v>
                </c:pt>
                <c:pt idx="98">
                  <c:v>1.3246065000000016E-3</c:v>
                </c:pt>
                <c:pt idx="99">
                  <c:v>1.3338485000000011E-3</c:v>
                </c:pt>
                <c:pt idx="100">
                  <c:v>1.3434385000000012E-3</c:v>
                </c:pt>
                <c:pt idx="101">
                  <c:v>1.3533765000000011E-3</c:v>
                </c:pt>
                <c:pt idx="102">
                  <c:v>1.3636625000000011E-3</c:v>
                </c:pt>
                <c:pt idx="103">
                  <c:v>1.3742965000000016E-3</c:v>
                </c:pt>
                <c:pt idx="104">
                  <c:v>1.3852785000000015E-3</c:v>
                </c:pt>
                <c:pt idx="105">
                  <c:v>1.3966085000000012E-3</c:v>
                </c:pt>
                <c:pt idx="106">
                  <c:v>1.4082865000000016E-3</c:v>
                </c:pt>
                <c:pt idx="107">
                  <c:v>1.4203125000000017E-3</c:v>
                </c:pt>
                <c:pt idx="108">
                  <c:v>1.4326865000000013E-3</c:v>
                </c:pt>
                <c:pt idx="109">
                  <c:v>1.4454085000000011E-3</c:v>
                </c:pt>
                <c:pt idx="110">
                  <c:v>1.4584785000000013E-3</c:v>
                </c:pt>
              </c:numCache>
            </c:numRef>
          </c:yVal>
          <c:smooth val="0"/>
        </c:ser>
        <c:dLbls>
          <c:showLegendKey val="0"/>
          <c:showVal val="0"/>
          <c:showCatName val="0"/>
          <c:showSerName val="0"/>
          <c:showPercent val="0"/>
          <c:showBubbleSize val="0"/>
        </c:dLbls>
        <c:axId val="132963712"/>
        <c:axId val="133265280"/>
        <c:extLst>
          <c:ext xmlns:c15="http://schemas.microsoft.com/office/drawing/2012/chart" uri="{02D57815-91ED-43cb-92C2-25804820EDAC}">
            <c15:filteredScatterSeries>
              <c15:ser>
                <c:idx val="1"/>
                <c:order val="1"/>
                <c:tx>
                  <c:v>1st new function data </c:v>
                </c:tx>
                <c:spPr>
                  <a:ln w="25400" cap="rnd">
                    <a:noFill/>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rnd">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extLst>
                      <c:ext uri="{02D57815-91ED-43cb-92C2-25804820EDAC}">
                        <c15:formulaRef>
                          <c15:sqref>PM!$B$3:$B$113</c15:sqref>
                        </c15:formulaRef>
                      </c:ext>
                    </c:extLst>
                    <c:numCache>
                      <c:formatCode>General</c:formatCode>
                      <c:ptCount val="111"/>
                      <c:pt idx="0">
                        <c:v>5.5</c:v>
                      </c:pt>
                      <c:pt idx="1">
                        <c:v>6.5</c:v>
                      </c:pt>
                      <c:pt idx="2">
                        <c:v>7.5</c:v>
                      </c:pt>
                      <c:pt idx="3">
                        <c:v>8.5</c:v>
                      </c:pt>
                      <c:pt idx="4">
                        <c:v>9.5</c:v>
                      </c:pt>
                      <c:pt idx="5">
                        <c:v>10.5</c:v>
                      </c:pt>
                      <c:pt idx="6">
                        <c:v>11.5</c:v>
                      </c:pt>
                      <c:pt idx="7">
                        <c:v>12.5</c:v>
                      </c:pt>
                      <c:pt idx="8">
                        <c:v>13.5</c:v>
                      </c:pt>
                      <c:pt idx="9">
                        <c:v>14.5</c:v>
                      </c:pt>
                      <c:pt idx="10">
                        <c:v>15.5</c:v>
                      </c:pt>
                      <c:pt idx="11">
                        <c:v>16.5</c:v>
                      </c:pt>
                      <c:pt idx="12">
                        <c:v>17.5</c:v>
                      </c:pt>
                      <c:pt idx="13">
                        <c:v>18.5</c:v>
                      </c:pt>
                      <c:pt idx="14">
                        <c:v>19.5</c:v>
                      </c:pt>
                      <c:pt idx="15">
                        <c:v>20.5</c:v>
                      </c:pt>
                      <c:pt idx="16">
                        <c:v>21.5</c:v>
                      </c:pt>
                      <c:pt idx="17">
                        <c:v>22.5</c:v>
                      </c:pt>
                      <c:pt idx="18">
                        <c:v>23.5</c:v>
                      </c:pt>
                      <c:pt idx="19">
                        <c:v>24.5</c:v>
                      </c:pt>
                      <c:pt idx="20">
                        <c:v>25.5</c:v>
                      </c:pt>
                      <c:pt idx="21">
                        <c:v>26.5</c:v>
                      </c:pt>
                      <c:pt idx="22">
                        <c:v>27.5</c:v>
                      </c:pt>
                      <c:pt idx="23">
                        <c:v>28.5</c:v>
                      </c:pt>
                      <c:pt idx="24">
                        <c:v>29.5</c:v>
                      </c:pt>
                      <c:pt idx="25">
                        <c:v>30.5</c:v>
                      </c:pt>
                      <c:pt idx="26">
                        <c:v>31.5</c:v>
                      </c:pt>
                      <c:pt idx="27">
                        <c:v>32.5</c:v>
                      </c:pt>
                      <c:pt idx="28">
                        <c:v>33.5</c:v>
                      </c:pt>
                      <c:pt idx="29">
                        <c:v>34.5</c:v>
                      </c:pt>
                      <c:pt idx="30">
                        <c:v>35.5</c:v>
                      </c:pt>
                      <c:pt idx="31">
                        <c:v>36.5</c:v>
                      </c:pt>
                      <c:pt idx="32">
                        <c:v>37.5</c:v>
                      </c:pt>
                      <c:pt idx="33">
                        <c:v>38.5</c:v>
                      </c:pt>
                      <c:pt idx="34">
                        <c:v>39.5</c:v>
                      </c:pt>
                      <c:pt idx="35">
                        <c:v>40.5</c:v>
                      </c:pt>
                      <c:pt idx="36">
                        <c:v>41.5</c:v>
                      </c:pt>
                      <c:pt idx="37">
                        <c:v>42.5</c:v>
                      </c:pt>
                      <c:pt idx="38">
                        <c:v>43.5</c:v>
                      </c:pt>
                      <c:pt idx="39">
                        <c:v>44.5</c:v>
                      </c:pt>
                      <c:pt idx="40">
                        <c:v>45.5</c:v>
                      </c:pt>
                      <c:pt idx="41">
                        <c:v>46.5</c:v>
                      </c:pt>
                      <c:pt idx="42">
                        <c:v>47.5</c:v>
                      </c:pt>
                      <c:pt idx="43">
                        <c:v>48.5</c:v>
                      </c:pt>
                      <c:pt idx="44">
                        <c:v>49.5</c:v>
                      </c:pt>
                      <c:pt idx="45">
                        <c:v>50.5</c:v>
                      </c:pt>
                      <c:pt idx="46">
                        <c:v>51.5</c:v>
                      </c:pt>
                      <c:pt idx="47">
                        <c:v>52.5</c:v>
                      </c:pt>
                      <c:pt idx="48">
                        <c:v>53.5</c:v>
                      </c:pt>
                      <c:pt idx="49">
                        <c:v>54.5</c:v>
                      </c:pt>
                      <c:pt idx="50">
                        <c:v>55.5</c:v>
                      </c:pt>
                      <c:pt idx="51">
                        <c:v>56.5</c:v>
                      </c:pt>
                      <c:pt idx="52">
                        <c:v>57.5</c:v>
                      </c:pt>
                      <c:pt idx="53">
                        <c:v>58.5</c:v>
                      </c:pt>
                      <c:pt idx="54">
                        <c:v>59.5</c:v>
                      </c:pt>
                      <c:pt idx="55">
                        <c:v>60.5</c:v>
                      </c:pt>
                      <c:pt idx="56">
                        <c:v>61.5</c:v>
                      </c:pt>
                      <c:pt idx="57">
                        <c:v>62.5</c:v>
                      </c:pt>
                      <c:pt idx="58">
                        <c:v>63.5</c:v>
                      </c:pt>
                      <c:pt idx="59">
                        <c:v>64.5</c:v>
                      </c:pt>
                      <c:pt idx="60">
                        <c:v>65.5</c:v>
                      </c:pt>
                      <c:pt idx="61">
                        <c:v>66.5</c:v>
                      </c:pt>
                      <c:pt idx="62">
                        <c:v>67.5</c:v>
                      </c:pt>
                      <c:pt idx="63">
                        <c:v>68.5</c:v>
                      </c:pt>
                      <c:pt idx="64">
                        <c:v>69.5</c:v>
                      </c:pt>
                      <c:pt idx="65">
                        <c:v>70.5</c:v>
                      </c:pt>
                      <c:pt idx="66">
                        <c:v>71.5</c:v>
                      </c:pt>
                      <c:pt idx="67">
                        <c:v>72.5</c:v>
                      </c:pt>
                      <c:pt idx="68">
                        <c:v>73.5</c:v>
                      </c:pt>
                      <c:pt idx="69">
                        <c:v>74.5</c:v>
                      </c:pt>
                      <c:pt idx="70">
                        <c:v>75.5</c:v>
                      </c:pt>
                      <c:pt idx="71">
                        <c:v>76.5</c:v>
                      </c:pt>
                      <c:pt idx="72">
                        <c:v>77.5</c:v>
                      </c:pt>
                      <c:pt idx="73">
                        <c:v>78.5</c:v>
                      </c:pt>
                      <c:pt idx="74">
                        <c:v>79.5</c:v>
                      </c:pt>
                      <c:pt idx="75">
                        <c:v>80.5</c:v>
                      </c:pt>
                      <c:pt idx="76">
                        <c:v>81.5</c:v>
                      </c:pt>
                      <c:pt idx="77">
                        <c:v>82.5</c:v>
                      </c:pt>
                      <c:pt idx="78">
                        <c:v>83.5</c:v>
                      </c:pt>
                      <c:pt idx="79">
                        <c:v>84.5</c:v>
                      </c:pt>
                      <c:pt idx="80">
                        <c:v>85.5</c:v>
                      </c:pt>
                      <c:pt idx="81">
                        <c:v>86.5</c:v>
                      </c:pt>
                      <c:pt idx="82">
                        <c:v>87.5</c:v>
                      </c:pt>
                      <c:pt idx="83">
                        <c:v>88.5</c:v>
                      </c:pt>
                      <c:pt idx="84">
                        <c:v>89.5</c:v>
                      </c:pt>
                      <c:pt idx="85">
                        <c:v>90.5</c:v>
                      </c:pt>
                      <c:pt idx="86">
                        <c:v>91.5</c:v>
                      </c:pt>
                      <c:pt idx="87">
                        <c:v>92.5</c:v>
                      </c:pt>
                      <c:pt idx="88">
                        <c:v>93.5</c:v>
                      </c:pt>
                      <c:pt idx="89">
                        <c:v>94.5</c:v>
                      </c:pt>
                      <c:pt idx="90">
                        <c:v>95.5</c:v>
                      </c:pt>
                      <c:pt idx="91">
                        <c:v>96.5</c:v>
                      </c:pt>
                      <c:pt idx="92">
                        <c:v>97.5</c:v>
                      </c:pt>
                      <c:pt idx="93">
                        <c:v>98.5</c:v>
                      </c:pt>
                      <c:pt idx="94">
                        <c:v>99.5</c:v>
                      </c:pt>
                      <c:pt idx="95">
                        <c:v>100.5</c:v>
                      </c:pt>
                      <c:pt idx="96">
                        <c:v>101.5</c:v>
                      </c:pt>
                      <c:pt idx="97">
                        <c:v>102.5</c:v>
                      </c:pt>
                      <c:pt idx="98">
                        <c:v>103.5</c:v>
                      </c:pt>
                      <c:pt idx="99">
                        <c:v>104.5</c:v>
                      </c:pt>
                      <c:pt idx="100">
                        <c:v>105.5</c:v>
                      </c:pt>
                      <c:pt idx="101">
                        <c:v>106.5</c:v>
                      </c:pt>
                      <c:pt idx="102">
                        <c:v>107.5</c:v>
                      </c:pt>
                      <c:pt idx="103">
                        <c:v>108.5</c:v>
                      </c:pt>
                      <c:pt idx="104">
                        <c:v>109.5</c:v>
                      </c:pt>
                      <c:pt idx="105">
                        <c:v>110.5</c:v>
                      </c:pt>
                      <c:pt idx="106">
                        <c:v>111.5</c:v>
                      </c:pt>
                      <c:pt idx="107">
                        <c:v>112.5</c:v>
                      </c:pt>
                      <c:pt idx="108">
                        <c:v>113.5</c:v>
                      </c:pt>
                      <c:pt idx="109">
                        <c:v>114.5</c:v>
                      </c:pt>
                      <c:pt idx="110">
                        <c:v>115.5</c:v>
                      </c:pt>
                    </c:numCache>
                  </c:numRef>
                </c:xVal>
                <c:yVal>
                  <c:numRef>
                    <c:extLst>
                      <c:ext uri="{02D57815-91ED-43cb-92C2-25804820EDAC}">
                        <c15:formulaRef>
                          <c15:sqref>PM!$G$3:$G$113</c15:sqref>
                        </c15:formulaRef>
                      </c:ext>
                    </c:extLst>
                    <c:numCache>
                      <c:formatCode>General</c:formatCode>
                      <c:ptCount val="111"/>
                      <c:pt idx="0">
                        <c:v>4.000645798491886E-3</c:v>
                      </c:pt>
                      <c:pt idx="1">
                        <c:v>3.9199141813492577E-3</c:v>
                      </c:pt>
                      <c:pt idx="2">
                        <c:v>3.8401852519987746E-3</c:v>
                      </c:pt>
                      <c:pt idx="3">
                        <c:v>3.7614590104404371E-3</c:v>
                      </c:pt>
                      <c:pt idx="4">
                        <c:v>3.6837354566742449E-3</c:v>
                      </c:pt>
                      <c:pt idx="5">
                        <c:v>3.6070145907001984E-3</c:v>
                      </c:pt>
                      <c:pt idx="6">
                        <c:v>3.5312964125182966E-3</c:v>
                      </c:pt>
                      <c:pt idx="7">
                        <c:v>3.456580922128541E-3</c:v>
                      </c:pt>
                      <c:pt idx="8">
                        <c:v>3.3828681195309301E-3</c:v>
                      </c:pt>
                      <c:pt idx="9">
                        <c:v>3.3101580047254649E-3</c:v>
                      </c:pt>
                      <c:pt idx="10">
                        <c:v>3.238450577712145E-3</c:v>
                      </c:pt>
                      <c:pt idx="11">
                        <c:v>3.1677458384909707E-3</c:v>
                      </c:pt>
                      <c:pt idx="12">
                        <c:v>3.0980437870619416E-3</c:v>
                      </c:pt>
                      <c:pt idx="13">
                        <c:v>3.0293444234250574E-3</c:v>
                      </c:pt>
                      <c:pt idx="14">
                        <c:v>2.9616477475803192E-3</c:v>
                      </c:pt>
                      <c:pt idx="15">
                        <c:v>2.8949537595277263E-3</c:v>
                      </c:pt>
                      <c:pt idx="16">
                        <c:v>2.8292624592672786E-3</c:v>
                      </c:pt>
                      <c:pt idx="17">
                        <c:v>2.7645738467989766E-3</c:v>
                      </c:pt>
                      <c:pt idx="18">
                        <c:v>2.7008879221228194E-3</c:v>
                      </c:pt>
                      <c:pt idx="19">
                        <c:v>2.6382046852388079E-3</c:v>
                      </c:pt>
                      <c:pt idx="20">
                        <c:v>2.5765241361469416E-3</c:v>
                      </c:pt>
                      <c:pt idx="21">
                        <c:v>2.5158462748472209E-3</c:v>
                      </c:pt>
                      <c:pt idx="22">
                        <c:v>2.4561711013396455E-3</c:v>
                      </c:pt>
                      <c:pt idx="23">
                        <c:v>2.3974986156242153E-3</c:v>
                      </c:pt>
                      <c:pt idx="24">
                        <c:v>2.3398288177009308E-3</c:v>
                      </c:pt>
                      <c:pt idx="25">
                        <c:v>2.283161707569792E-3</c:v>
                      </c:pt>
                      <c:pt idx="26">
                        <c:v>2.2274972852307979E-3</c:v>
                      </c:pt>
                      <c:pt idx="27">
                        <c:v>2.1728355506839491E-3</c:v>
                      </c:pt>
                      <c:pt idx="28">
                        <c:v>2.1191765039292459E-3</c:v>
                      </c:pt>
                      <c:pt idx="29">
                        <c:v>2.0665201449666885E-3</c:v>
                      </c:pt>
                      <c:pt idx="30">
                        <c:v>2.0148664737962758E-3</c:v>
                      </c:pt>
                      <c:pt idx="31">
                        <c:v>1.9642154904180083E-3</c:v>
                      </c:pt>
                      <c:pt idx="32">
                        <c:v>1.9145671948318874E-3</c:v>
                      </c:pt>
                      <c:pt idx="33">
                        <c:v>1.8659215870379109E-3</c:v>
                      </c:pt>
                      <c:pt idx="34">
                        <c:v>1.81827866703608E-3</c:v>
                      </c:pt>
                      <c:pt idx="35">
                        <c:v>1.7716384348263944E-3</c:v>
                      </c:pt>
                      <c:pt idx="36">
                        <c:v>1.7260008904088544E-3</c:v>
                      </c:pt>
                      <c:pt idx="37">
                        <c:v>1.6813660337834596E-3</c:v>
                      </c:pt>
                      <c:pt idx="38">
                        <c:v>1.6377338649502101E-3</c:v>
                      </c:pt>
                      <c:pt idx="39">
                        <c:v>1.5951043839091059E-3</c:v>
                      </c:pt>
                      <c:pt idx="40">
                        <c:v>1.5534775906601468E-3</c:v>
                      </c:pt>
                      <c:pt idx="41">
                        <c:v>1.5128534852033347E-3</c:v>
                      </c:pt>
                      <c:pt idx="42">
                        <c:v>1.4732320675386662E-3</c:v>
                      </c:pt>
                      <c:pt idx="43">
                        <c:v>1.4346133376661437E-3</c:v>
                      </c:pt>
                      <c:pt idx="44">
                        <c:v>1.3969972955857664E-3</c:v>
                      </c:pt>
                      <c:pt idx="45">
                        <c:v>1.3603839412975344E-3</c:v>
                      </c:pt>
                      <c:pt idx="46">
                        <c:v>1.3247732748014481E-3</c:v>
                      </c:pt>
                      <c:pt idx="47">
                        <c:v>1.290165296097507E-3</c:v>
                      </c:pt>
                      <c:pt idx="48">
                        <c:v>1.2565600051857116E-3</c:v>
                      </c:pt>
                      <c:pt idx="49">
                        <c:v>1.2239574020660613E-3</c:v>
                      </c:pt>
                      <c:pt idx="50">
                        <c:v>1.1923574867385564E-3</c:v>
                      </c:pt>
                      <c:pt idx="51">
                        <c:v>1.1617602592031966E-3</c:v>
                      </c:pt>
                      <c:pt idx="52">
                        <c:v>1.1321657194599821E-3</c:v>
                      </c:pt>
                      <c:pt idx="53">
                        <c:v>1.1035738675089137E-3</c:v>
                      </c:pt>
                      <c:pt idx="54">
                        <c:v>1.0759847033499901E-3</c:v>
                      </c:pt>
                      <c:pt idx="55">
                        <c:v>1.0493982269832126E-3</c:v>
                      </c:pt>
                      <c:pt idx="56">
                        <c:v>1.0238144384085799E-3</c:v>
                      </c:pt>
                      <c:pt idx="57">
                        <c:v>9.9923333762609243E-4</c:v>
                      </c:pt>
                      <c:pt idx="58">
                        <c:v>9.7565492463575062E-4</c:v>
                      </c:pt>
                      <c:pt idx="59">
                        <c:v>9.5307919943755362E-4</c:v>
                      </c:pt>
                      <c:pt idx="60">
                        <c:v>9.3150616203150271E-4</c:v>
                      </c:pt>
                      <c:pt idx="61">
                        <c:v>9.1093581241759661E-4</c:v>
                      </c:pt>
                      <c:pt idx="62">
                        <c:v>8.9136815059583574E-4</c:v>
                      </c:pt>
                      <c:pt idx="63">
                        <c:v>8.7280317656622183E-4</c:v>
                      </c:pt>
                      <c:pt idx="64">
                        <c:v>8.5524089032875186E-4</c:v>
                      </c:pt>
                      <c:pt idx="65">
                        <c:v>8.3868129188342713E-4</c:v>
                      </c:pt>
                      <c:pt idx="66">
                        <c:v>8.2312438123024849E-4</c:v>
                      </c:pt>
                      <c:pt idx="67">
                        <c:v>8.0857015836921465E-4</c:v>
                      </c:pt>
                      <c:pt idx="68">
                        <c:v>7.9501862330032648E-4</c:v>
                      </c:pt>
                      <c:pt idx="69">
                        <c:v>7.8246977602358355E-4</c:v>
                      </c:pt>
                      <c:pt idx="70">
                        <c:v>7.7092361653898628E-4</c:v>
                      </c:pt>
                      <c:pt idx="71">
                        <c:v>7.6038014484653468E-4</c:v>
                      </c:pt>
                      <c:pt idx="72">
                        <c:v>7.5083936094622744E-4</c:v>
                      </c:pt>
                      <c:pt idx="73">
                        <c:v>7.4230126483806587E-4</c:v>
                      </c:pt>
                      <c:pt idx="74">
                        <c:v>7.347658565220504E-4</c:v>
                      </c:pt>
                      <c:pt idx="75">
                        <c:v>7.282331359981793E-4</c:v>
                      </c:pt>
                      <c:pt idx="76">
                        <c:v>7.227031032664543E-4</c:v>
                      </c:pt>
                      <c:pt idx="77">
                        <c:v>7.1817575832687497E-4</c:v>
                      </c:pt>
                      <c:pt idx="78">
                        <c:v>7.1465110117944044E-4</c:v>
                      </c:pt>
                      <c:pt idx="79">
                        <c:v>7.1212913182415157E-4</c:v>
                      </c:pt>
                      <c:pt idx="80">
                        <c:v>7.106098502610075E-4</c:v>
                      </c:pt>
                      <c:pt idx="81">
                        <c:v>7.1009325649000867E-4</c:v>
                      </c:pt>
                      <c:pt idx="82">
                        <c:v>7.1057935051115594E-4</c:v>
                      </c:pt>
                      <c:pt idx="83">
                        <c:v>7.12068132324448E-4</c:v>
                      </c:pt>
                      <c:pt idx="84">
                        <c:v>7.1455960192988704E-4</c:v>
                      </c:pt>
                      <c:pt idx="85">
                        <c:v>7.1805375932746957E-4</c:v>
                      </c:pt>
                      <c:pt idx="86">
                        <c:v>7.2255060451719821E-4</c:v>
                      </c:pt>
                      <c:pt idx="87">
                        <c:v>7.2805013749907208E-4</c:v>
                      </c:pt>
                      <c:pt idx="88">
                        <c:v>7.3455235827309118E-4</c:v>
                      </c:pt>
                      <c:pt idx="89">
                        <c:v>7.4205726683925551E-4</c:v>
                      </c:pt>
                      <c:pt idx="90">
                        <c:v>7.5056486319756595E-4</c:v>
                      </c:pt>
                      <c:pt idx="91">
                        <c:v>7.6007514734802075E-4</c:v>
                      </c:pt>
                      <c:pt idx="92">
                        <c:v>7.7058811929062165E-4</c:v>
                      </c:pt>
                      <c:pt idx="93">
                        <c:v>7.8210377902536779E-4</c:v>
                      </c:pt>
                      <c:pt idx="94">
                        <c:v>7.9462212655225916E-4</c:v>
                      </c:pt>
                      <c:pt idx="95">
                        <c:v>8.081431618712975E-4</c:v>
                      </c:pt>
                      <c:pt idx="96">
                        <c:v>8.2266688498247934E-4</c:v>
                      </c:pt>
                      <c:pt idx="97">
                        <c:v>8.3819329588580727E-4</c:v>
                      </c:pt>
                      <c:pt idx="98">
                        <c:v>8.5472239458128044E-4</c:v>
                      </c:pt>
                      <c:pt idx="99">
                        <c:v>8.7225418106889798E-4</c:v>
                      </c:pt>
                      <c:pt idx="100">
                        <c:v>8.9078865534866249E-4</c:v>
                      </c:pt>
                      <c:pt idx="101">
                        <c:v>9.1032581742057136E-4</c:v>
                      </c:pt>
                      <c:pt idx="102">
                        <c:v>9.3086566728462546E-4</c:v>
                      </c:pt>
                      <c:pt idx="103">
                        <c:v>9.5240820494082567E-4</c:v>
                      </c:pt>
                      <c:pt idx="104">
                        <c:v>9.7495343038917024E-4</c:v>
                      </c:pt>
                      <c:pt idx="105">
                        <c:v>9.9850134362966091E-4</c:v>
                      </c:pt>
                      <c:pt idx="106">
                        <c:v>1.0230519446622968E-3</c:v>
                      </c:pt>
                      <c:pt idx="107">
                        <c:v>1.048605233487078E-3</c:v>
                      </c:pt>
                      <c:pt idx="108">
                        <c:v>1.0751612101040052E-3</c:v>
                      </c:pt>
                      <c:pt idx="109">
                        <c:v>1.1027198745130785E-3</c:v>
                      </c:pt>
                      <c:pt idx="110">
                        <c:v>1.1312812267142954E-3</c:v>
                      </c:pt>
                    </c:numCache>
                  </c:numRef>
                </c:yVal>
                <c:smooth val="0"/>
              </c15:ser>
            </c15:filteredScatterSeries>
            <c15:filteredScatterSeries>
              <c15:ser>
                <c:idx val="2"/>
                <c:order val="2"/>
                <c:tx>
                  <c:v>2nd new function data</c:v>
                </c:tx>
                <c:spPr>
                  <a:ln w="25400" cap="rnd">
                    <a:noFill/>
                    <a:round/>
                  </a:ln>
                  <a:effectLst>
                    <a:outerShdw blurRad="40000" dist="23000" dir="5400000" rotWithShape="0">
                      <a:srgbClr val="000000">
                        <a:alpha val="35000"/>
                      </a:srgbClr>
                    </a:outerShdw>
                  </a:effectLst>
                </c:spPr>
                <c:marker>
                  <c:symbol val="circle"/>
                  <c:size val="6"/>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rnd">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extLst xmlns:c15="http://schemas.microsoft.com/office/drawing/2012/chart">
                      <c:ext xmlns:c15="http://schemas.microsoft.com/office/drawing/2012/chart" uri="{02D57815-91ED-43cb-92C2-25804820EDAC}">
                        <c15:formulaRef>
                          <c15:sqref>PM!$B$3:$B$113</c15:sqref>
                        </c15:formulaRef>
                      </c:ext>
                    </c:extLst>
                    <c:numCache>
                      <c:formatCode>General</c:formatCode>
                      <c:ptCount val="111"/>
                      <c:pt idx="0">
                        <c:v>5.5</c:v>
                      </c:pt>
                      <c:pt idx="1">
                        <c:v>6.5</c:v>
                      </c:pt>
                      <c:pt idx="2">
                        <c:v>7.5</c:v>
                      </c:pt>
                      <c:pt idx="3">
                        <c:v>8.5</c:v>
                      </c:pt>
                      <c:pt idx="4">
                        <c:v>9.5</c:v>
                      </c:pt>
                      <c:pt idx="5">
                        <c:v>10.5</c:v>
                      </c:pt>
                      <c:pt idx="6">
                        <c:v>11.5</c:v>
                      </c:pt>
                      <c:pt idx="7">
                        <c:v>12.5</c:v>
                      </c:pt>
                      <c:pt idx="8">
                        <c:v>13.5</c:v>
                      </c:pt>
                      <c:pt idx="9">
                        <c:v>14.5</c:v>
                      </c:pt>
                      <c:pt idx="10">
                        <c:v>15.5</c:v>
                      </c:pt>
                      <c:pt idx="11">
                        <c:v>16.5</c:v>
                      </c:pt>
                      <c:pt idx="12">
                        <c:v>17.5</c:v>
                      </c:pt>
                      <c:pt idx="13">
                        <c:v>18.5</c:v>
                      </c:pt>
                      <c:pt idx="14">
                        <c:v>19.5</c:v>
                      </c:pt>
                      <c:pt idx="15">
                        <c:v>20.5</c:v>
                      </c:pt>
                      <c:pt idx="16">
                        <c:v>21.5</c:v>
                      </c:pt>
                      <c:pt idx="17">
                        <c:v>22.5</c:v>
                      </c:pt>
                      <c:pt idx="18">
                        <c:v>23.5</c:v>
                      </c:pt>
                      <c:pt idx="19">
                        <c:v>24.5</c:v>
                      </c:pt>
                      <c:pt idx="20">
                        <c:v>25.5</c:v>
                      </c:pt>
                      <c:pt idx="21">
                        <c:v>26.5</c:v>
                      </c:pt>
                      <c:pt idx="22">
                        <c:v>27.5</c:v>
                      </c:pt>
                      <c:pt idx="23">
                        <c:v>28.5</c:v>
                      </c:pt>
                      <c:pt idx="24">
                        <c:v>29.5</c:v>
                      </c:pt>
                      <c:pt idx="25">
                        <c:v>30.5</c:v>
                      </c:pt>
                      <c:pt idx="26">
                        <c:v>31.5</c:v>
                      </c:pt>
                      <c:pt idx="27">
                        <c:v>32.5</c:v>
                      </c:pt>
                      <c:pt idx="28">
                        <c:v>33.5</c:v>
                      </c:pt>
                      <c:pt idx="29">
                        <c:v>34.5</c:v>
                      </c:pt>
                      <c:pt idx="30">
                        <c:v>35.5</c:v>
                      </c:pt>
                      <c:pt idx="31">
                        <c:v>36.5</c:v>
                      </c:pt>
                      <c:pt idx="32">
                        <c:v>37.5</c:v>
                      </c:pt>
                      <c:pt idx="33">
                        <c:v>38.5</c:v>
                      </c:pt>
                      <c:pt idx="34">
                        <c:v>39.5</c:v>
                      </c:pt>
                      <c:pt idx="35">
                        <c:v>40.5</c:v>
                      </c:pt>
                      <c:pt idx="36">
                        <c:v>41.5</c:v>
                      </c:pt>
                      <c:pt idx="37">
                        <c:v>42.5</c:v>
                      </c:pt>
                      <c:pt idx="38">
                        <c:v>43.5</c:v>
                      </c:pt>
                      <c:pt idx="39">
                        <c:v>44.5</c:v>
                      </c:pt>
                      <c:pt idx="40">
                        <c:v>45.5</c:v>
                      </c:pt>
                      <c:pt idx="41">
                        <c:v>46.5</c:v>
                      </c:pt>
                      <c:pt idx="42">
                        <c:v>47.5</c:v>
                      </c:pt>
                      <c:pt idx="43">
                        <c:v>48.5</c:v>
                      </c:pt>
                      <c:pt idx="44">
                        <c:v>49.5</c:v>
                      </c:pt>
                      <c:pt idx="45">
                        <c:v>50.5</c:v>
                      </c:pt>
                      <c:pt idx="46">
                        <c:v>51.5</c:v>
                      </c:pt>
                      <c:pt idx="47">
                        <c:v>52.5</c:v>
                      </c:pt>
                      <c:pt idx="48">
                        <c:v>53.5</c:v>
                      </c:pt>
                      <c:pt idx="49">
                        <c:v>54.5</c:v>
                      </c:pt>
                      <c:pt idx="50">
                        <c:v>55.5</c:v>
                      </c:pt>
                      <c:pt idx="51">
                        <c:v>56.5</c:v>
                      </c:pt>
                      <c:pt idx="52">
                        <c:v>57.5</c:v>
                      </c:pt>
                      <c:pt idx="53">
                        <c:v>58.5</c:v>
                      </c:pt>
                      <c:pt idx="54">
                        <c:v>59.5</c:v>
                      </c:pt>
                      <c:pt idx="55">
                        <c:v>60.5</c:v>
                      </c:pt>
                      <c:pt idx="56">
                        <c:v>61.5</c:v>
                      </c:pt>
                      <c:pt idx="57">
                        <c:v>62.5</c:v>
                      </c:pt>
                      <c:pt idx="58">
                        <c:v>63.5</c:v>
                      </c:pt>
                      <c:pt idx="59">
                        <c:v>64.5</c:v>
                      </c:pt>
                      <c:pt idx="60">
                        <c:v>65.5</c:v>
                      </c:pt>
                      <c:pt idx="61">
                        <c:v>66.5</c:v>
                      </c:pt>
                      <c:pt idx="62">
                        <c:v>67.5</c:v>
                      </c:pt>
                      <c:pt idx="63">
                        <c:v>68.5</c:v>
                      </c:pt>
                      <c:pt idx="64">
                        <c:v>69.5</c:v>
                      </c:pt>
                      <c:pt idx="65">
                        <c:v>70.5</c:v>
                      </c:pt>
                      <c:pt idx="66">
                        <c:v>71.5</c:v>
                      </c:pt>
                      <c:pt idx="67">
                        <c:v>72.5</c:v>
                      </c:pt>
                      <c:pt idx="68">
                        <c:v>73.5</c:v>
                      </c:pt>
                      <c:pt idx="69">
                        <c:v>74.5</c:v>
                      </c:pt>
                      <c:pt idx="70">
                        <c:v>75.5</c:v>
                      </c:pt>
                      <c:pt idx="71">
                        <c:v>76.5</c:v>
                      </c:pt>
                      <c:pt idx="72">
                        <c:v>77.5</c:v>
                      </c:pt>
                      <c:pt idx="73">
                        <c:v>78.5</c:v>
                      </c:pt>
                      <c:pt idx="74">
                        <c:v>79.5</c:v>
                      </c:pt>
                      <c:pt idx="75">
                        <c:v>80.5</c:v>
                      </c:pt>
                      <c:pt idx="76">
                        <c:v>81.5</c:v>
                      </c:pt>
                      <c:pt idx="77">
                        <c:v>82.5</c:v>
                      </c:pt>
                      <c:pt idx="78">
                        <c:v>83.5</c:v>
                      </c:pt>
                      <c:pt idx="79">
                        <c:v>84.5</c:v>
                      </c:pt>
                      <c:pt idx="80">
                        <c:v>85.5</c:v>
                      </c:pt>
                      <c:pt idx="81">
                        <c:v>86.5</c:v>
                      </c:pt>
                      <c:pt idx="82">
                        <c:v>87.5</c:v>
                      </c:pt>
                      <c:pt idx="83">
                        <c:v>88.5</c:v>
                      </c:pt>
                      <c:pt idx="84">
                        <c:v>89.5</c:v>
                      </c:pt>
                      <c:pt idx="85">
                        <c:v>90.5</c:v>
                      </c:pt>
                      <c:pt idx="86">
                        <c:v>91.5</c:v>
                      </c:pt>
                      <c:pt idx="87">
                        <c:v>92.5</c:v>
                      </c:pt>
                      <c:pt idx="88">
                        <c:v>93.5</c:v>
                      </c:pt>
                      <c:pt idx="89">
                        <c:v>94.5</c:v>
                      </c:pt>
                      <c:pt idx="90">
                        <c:v>95.5</c:v>
                      </c:pt>
                      <c:pt idx="91">
                        <c:v>96.5</c:v>
                      </c:pt>
                      <c:pt idx="92">
                        <c:v>97.5</c:v>
                      </c:pt>
                      <c:pt idx="93">
                        <c:v>98.5</c:v>
                      </c:pt>
                      <c:pt idx="94">
                        <c:v>99.5</c:v>
                      </c:pt>
                      <c:pt idx="95">
                        <c:v>100.5</c:v>
                      </c:pt>
                      <c:pt idx="96">
                        <c:v>101.5</c:v>
                      </c:pt>
                      <c:pt idx="97">
                        <c:v>102.5</c:v>
                      </c:pt>
                      <c:pt idx="98">
                        <c:v>103.5</c:v>
                      </c:pt>
                      <c:pt idx="99">
                        <c:v>104.5</c:v>
                      </c:pt>
                      <c:pt idx="100">
                        <c:v>105.5</c:v>
                      </c:pt>
                      <c:pt idx="101">
                        <c:v>106.5</c:v>
                      </c:pt>
                      <c:pt idx="102">
                        <c:v>107.5</c:v>
                      </c:pt>
                      <c:pt idx="103">
                        <c:v>108.5</c:v>
                      </c:pt>
                      <c:pt idx="104">
                        <c:v>109.5</c:v>
                      </c:pt>
                      <c:pt idx="105">
                        <c:v>110.5</c:v>
                      </c:pt>
                      <c:pt idx="106">
                        <c:v>111.5</c:v>
                      </c:pt>
                      <c:pt idx="107">
                        <c:v>112.5</c:v>
                      </c:pt>
                      <c:pt idx="108">
                        <c:v>113.5</c:v>
                      </c:pt>
                      <c:pt idx="109">
                        <c:v>114.5</c:v>
                      </c:pt>
                      <c:pt idx="110">
                        <c:v>115.5</c:v>
                      </c:pt>
                    </c:numCache>
                  </c:numRef>
                </c:xVal>
                <c:yVal>
                  <c:numRef>
                    <c:extLst xmlns:c15="http://schemas.microsoft.com/office/drawing/2012/chart">
                      <c:ext xmlns:c15="http://schemas.microsoft.com/office/drawing/2012/chart" uri="{02D57815-91ED-43cb-92C2-25804820EDAC}">
                        <c15:formulaRef>
                          <c15:sqref>PM!$M$3:$M$113</c15:sqref>
                        </c15:formulaRef>
                      </c:ext>
                    </c:extLst>
                    <c:numCache>
                      <c:formatCode>General</c:formatCode>
                      <c:ptCount val="111"/>
                      <c:pt idx="0">
                        <c:v>4.5074180513331816E-3</c:v>
                      </c:pt>
                      <c:pt idx="1">
                        <c:v>4.3668501693709325E-3</c:v>
                      </c:pt>
                      <c:pt idx="2">
                        <c:v>4.2304473744177937E-3</c:v>
                      </c:pt>
                      <c:pt idx="3">
                        <c:v>4.0981279026126895E-3</c:v>
                      </c:pt>
                      <c:pt idx="4">
                        <c:v>3.9698107490028969E-3</c:v>
                      </c:pt>
                      <c:pt idx="5">
                        <c:v>3.8454156675440518E-3</c:v>
                      </c:pt>
                      <c:pt idx="6">
                        <c:v>3.7248631711001463E-3</c:v>
                      </c:pt>
                      <c:pt idx="7">
                        <c:v>3.6080745314435304E-3</c:v>
                      </c:pt>
                      <c:pt idx="8">
                        <c:v>3.4949717792549084E-3</c:v>
                      </c:pt>
                      <c:pt idx="9">
                        <c:v>3.3854777041233421E-3</c:v>
                      </c:pt>
                      <c:pt idx="10">
                        <c:v>3.2795158545462499E-3</c:v>
                      </c:pt>
                      <c:pt idx="11">
                        <c:v>3.1770105379294077E-3</c:v>
                      </c:pt>
                      <c:pt idx="12">
                        <c:v>3.0778868205869458E-3</c:v>
                      </c:pt>
                      <c:pt idx="13">
                        <c:v>2.9820705277413531E-3</c:v>
                      </c:pt>
                      <c:pt idx="14">
                        <c:v>2.8894882435234743E-3</c:v>
                      </c:pt>
                      <c:pt idx="15">
                        <c:v>2.8000673109725106E-3</c:v>
                      </c:pt>
                      <c:pt idx="16">
                        <c:v>2.71373583203602E-3</c:v>
                      </c:pt>
                      <c:pt idx="17">
                        <c:v>2.6304226675699163E-3</c:v>
                      </c:pt>
                      <c:pt idx="18">
                        <c:v>2.5500574373384724E-3</c:v>
                      </c:pt>
                      <c:pt idx="19">
                        <c:v>2.4725705200143136E-3</c:v>
                      </c:pt>
                      <c:pt idx="20">
                        <c:v>2.3978930531784247E-3</c:v>
                      </c:pt>
                      <c:pt idx="21">
                        <c:v>2.3259569333201474E-3</c:v>
                      </c:pt>
                      <c:pt idx="22">
                        <c:v>2.2566948158371791E-3</c:v>
                      </c:pt>
                      <c:pt idx="23">
                        <c:v>2.1900401150355712E-3</c:v>
                      </c:pt>
                      <c:pt idx="24">
                        <c:v>2.1259270041297375E-3</c:v>
                      </c:pt>
                      <c:pt idx="25">
                        <c:v>2.0642904152424436E-3</c:v>
                      </c:pt>
                      <c:pt idx="26">
                        <c:v>2.0050660394048121E-3</c:v>
                      </c:pt>
                      <c:pt idx="27">
                        <c:v>1.9481903265563243E-3</c:v>
                      </c:pt>
                      <c:pt idx="28">
                        <c:v>1.8936004855448175E-3</c:v>
                      </c:pt>
                      <c:pt idx="29">
                        <c:v>1.8412344841264843E-3</c:v>
                      </c:pt>
                      <c:pt idx="30">
                        <c:v>1.7910310489658745E-3</c:v>
                      </c:pt>
                      <c:pt idx="31">
                        <c:v>1.7429296656358935E-3</c:v>
                      </c:pt>
                      <c:pt idx="32">
                        <c:v>1.6968705786178074E-3</c:v>
                      </c:pt>
                      <c:pt idx="33">
                        <c:v>1.6527947913012337E-3</c:v>
                      </c:pt>
                      <c:pt idx="34">
                        <c:v>1.6106440659841479E-3</c:v>
                      </c:pt>
                      <c:pt idx="35">
                        <c:v>1.5703609238728851E-3</c:v>
                      </c:pt>
                      <c:pt idx="36">
                        <c:v>1.5318886450821322E-3</c:v>
                      </c:pt>
                      <c:pt idx="37">
                        <c:v>1.4951712686349376E-3</c:v>
                      </c:pt>
                      <c:pt idx="38">
                        <c:v>1.4601535924627018E-3</c:v>
                      </c:pt>
                      <c:pt idx="39">
                        <c:v>1.4267811734051837E-3</c:v>
                      </c:pt>
                      <c:pt idx="40">
                        <c:v>1.3950003272105013E-3</c:v>
                      </c:pt>
                      <c:pt idx="41">
                        <c:v>1.364758128535125E-3</c:v>
                      </c:pt>
                      <c:pt idx="42">
                        <c:v>1.3360024109438842E-3</c:v>
                      </c:pt>
                      <c:pt idx="43">
                        <c:v>1.3086817669099625E-3</c:v>
                      </c:pt>
                      <c:pt idx="44">
                        <c:v>1.2827455478149055E-3</c:v>
                      </c:pt>
                      <c:pt idx="45">
                        <c:v>1.2581438639486077E-3</c:v>
                      </c:pt>
                      <c:pt idx="46">
                        <c:v>1.2348275845093298E-3</c:v>
                      </c:pt>
                      <c:pt idx="47">
                        <c:v>1.2127483376036747E-3</c:v>
                      </c:pt>
                      <c:pt idx="48">
                        <c:v>1.1918585102466172E-3</c:v>
                      </c:pt>
                      <c:pt idx="49">
                        <c:v>1.1721112483614833E-3</c:v>
                      </c:pt>
                      <c:pt idx="50">
                        <c:v>1.1534604567799492E-3</c:v>
                      </c:pt>
                      <c:pt idx="51">
                        <c:v>1.1358607992420543E-3</c:v>
                      </c:pt>
                      <c:pt idx="52">
                        <c:v>1.119267698396197E-3</c:v>
                      </c:pt>
                      <c:pt idx="53">
                        <c:v>1.1036373357991239E-3</c:v>
                      </c:pt>
                      <c:pt idx="54">
                        <c:v>1.0889266519159444E-3</c:v>
                      </c:pt>
                      <c:pt idx="55">
                        <c:v>1.0750933461201239E-3</c:v>
                      </c:pt>
                      <c:pt idx="56">
                        <c:v>1.0620958766934798E-3</c:v>
                      </c:pt>
                      <c:pt idx="57">
                        <c:v>1.049893460826192E-3</c:v>
                      </c:pt>
                      <c:pt idx="58">
                        <c:v>1.0384460746167964E-3</c:v>
                      </c:pt>
                      <c:pt idx="59">
                        <c:v>1.0277144530721804E-3</c:v>
                      </c:pt>
                      <c:pt idx="60">
                        <c:v>1.0176600901075925E-3</c:v>
                      </c:pt>
                      <c:pt idx="61">
                        <c:v>1.0082452385466361E-3</c:v>
                      </c:pt>
                      <c:pt idx="62">
                        <c:v>9.9943291012126716E-4</c:v>
                      </c:pt>
                      <c:pt idx="63">
                        <c:v>9.9118687547181117E-4</c:v>
                      </c:pt>
                      <c:pt idx="64">
                        <c:v>9.8347166414693588E-4</c:v>
                      </c:pt>
                      <c:pt idx="65">
                        <c:v>9.7625256460366974E-4</c:v>
                      </c:pt>
                      <c:pt idx="66">
                        <c:v>9.6949562420740789E-4</c:v>
                      </c:pt>
                      <c:pt idx="67">
                        <c:v>9.6316764923188268E-4</c:v>
                      </c:pt>
                      <c:pt idx="68">
                        <c:v>9.5723620485920011E-4</c:v>
                      </c:pt>
                      <c:pt idx="69">
                        <c:v>9.5166961517981815E-4</c:v>
                      </c:pt>
                      <c:pt idx="70">
                        <c:v>9.4643696319254064E-4</c:v>
                      </c:pt>
                      <c:pt idx="71">
                        <c:v>9.4150809080454593E-4</c:v>
                      </c:pt>
                      <c:pt idx="72">
                        <c:v>9.3685359883135828E-4</c:v>
                      </c:pt>
                      <c:pt idx="73">
                        <c:v>9.3244484699685822E-4</c:v>
                      </c:pt>
                      <c:pt idx="74">
                        <c:v>9.2825395393328781E-4</c:v>
                      </c:pt>
                      <c:pt idx="75">
                        <c:v>9.242537971812367E-4</c:v>
                      </c:pt>
                      <c:pt idx="76">
                        <c:v>9.2041801318966301E-4</c:v>
                      </c:pt>
                      <c:pt idx="77">
                        <c:v>9.1672099731587766E-4</c:v>
                      </c:pt>
                      <c:pt idx="78">
                        <c:v>9.1313790382553401E-4</c:v>
                      </c:pt>
                      <c:pt idx="79">
                        <c:v>9.0964464589266599E-4</c:v>
                      </c:pt>
                      <c:pt idx="80">
                        <c:v>9.0621789559964996E-4</c:v>
                      </c:pt>
                      <c:pt idx="81">
                        <c:v>9.0283508393722203E-4</c:v>
                      </c:pt>
                      <c:pt idx="82">
                        <c:v>8.9947440080446941E-4</c:v>
                      </c:pt>
                      <c:pt idx="83">
                        <c:v>8.9611479500883561E-4</c:v>
                      </c:pt>
                      <c:pt idx="84">
                        <c:v>8.9273597426613952E-4</c:v>
                      </c:pt>
                      <c:pt idx="85">
                        <c:v>8.8931840520053377E-4</c:v>
                      </c:pt>
                      <c:pt idx="86">
                        <c:v>8.8584331334454289E-4</c:v>
                      </c:pt>
                      <c:pt idx="87">
                        <c:v>8.8229268313903212E-4</c:v>
                      </c:pt>
                      <c:pt idx="88">
                        <c:v>8.7864925793323164E-4</c:v>
                      </c:pt>
                      <c:pt idx="89">
                        <c:v>8.7489653998474356E-4</c:v>
                      </c:pt>
                      <c:pt idx="90">
                        <c:v>8.7101879045950372E-4</c:v>
                      </c:pt>
                      <c:pt idx="91">
                        <c:v>8.6700102943180948E-4</c:v>
                      </c:pt>
                      <c:pt idx="92">
                        <c:v>8.6282903588432314E-4</c:v>
                      </c:pt>
                      <c:pt idx="93">
                        <c:v>8.584893477080564E-4</c:v>
                      </c:pt>
                      <c:pt idx="94">
                        <c:v>8.5396926170238068E-4</c:v>
                      </c:pt>
                      <c:pt idx="95">
                        <c:v>8.4925683357502373E-4</c:v>
                      </c:pt>
                      <c:pt idx="96">
                        <c:v>8.4434087794206612E-4</c:v>
                      </c:pt>
                      <c:pt idx="97">
                        <c:v>8.3921096832795684E-4</c:v>
                      </c:pt>
                      <c:pt idx="98">
                        <c:v>8.3385743716547864E-4</c:v>
                      </c:pt>
                      <c:pt idx="99">
                        <c:v>8.2827137579579834E-4</c:v>
                      </c:pt>
                      <c:pt idx="100">
                        <c:v>8.2244463446842341E-4</c:v>
                      </c:pt>
                      <c:pt idx="101">
                        <c:v>8.163698223412159E-4</c:v>
                      </c:pt>
                      <c:pt idx="102">
                        <c:v>8.100403074803959E-4</c:v>
                      </c:pt>
                      <c:pt idx="103">
                        <c:v>8.0345021686055017E-4</c:v>
                      </c:pt>
                      <c:pt idx="104">
                        <c:v>7.9659443636461488E-4</c:v>
                      </c:pt>
                      <c:pt idx="105">
                        <c:v>7.8946861078387897E-4</c:v>
                      </c:pt>
                      <c:pt idx="106">
                        <c:v>7.8206914381799813E-4</c:v>
                      </c:pt>
                      <c:pt idx="107">
                        <c:v>7.7439319807498085E-4</c:v>
                      </c:pt>
                      <c:pt idx="108">
                        <c:v>7.6643869507117459E-4</c:v>
                      </c:pt>
                      <c:pt idx="109">
                        <c:v>7.5820431523130737E-4</c:v>
                      </c:pt>
                      <c:pt idx="110">
                        <c:v>7.4968949788846006E-4</c:v>
                      </c:pt>
                    </c:numCache>
                  </c:numRef>
                </c:yVal>
                <c:smooth val="0"/>
              </c15:ser>
            </c15:filteredScatterSeries>
          </c:ext>
        </c:extLst>
      </c:scatterChart>
      <c:valAx>
        <c:axId val="132963712"/>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n-US" dirty="0"/>
                  <a:t>Average speed (km/hour)</a:t>
                </a:r>
              </a:p>
            </c:rich>
          </c:tx>
          <c:overlay val="0"/>
          <c:spPr>
            <a:noFill/>
            <a:ln>
              <a:noFill/>
            </a:ln>
            <a:effectLst/>
          </c:sp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33265280"/>
        <c:crosses val="autoZero"/>
        <c:crossBetween val="midCat"/>
      </c:valAx>
      <c:valAx>
        <c:axId val="13326528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n-US" dirty="0"/>
                  <a:t>Average PM (grams/km)</a:t>
                </a:r>
              </a:p>
            </c:rich>
          </c:tx>
          <c:overlay val="0"/>
          <c:spPr>
            <a:noFill/>
            <a:ln>
              <a:noFill/>
            </a:ln>
            <a:effectLst/>
          </c:sp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329637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PHEM data </c:v>
          </c:tx>
          <c:spPr>
            <a:ln w="25400" cap="rnd">
              <a:no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PM!$B$3:$B$113</c:f>
              <c:numCache>
                <c:formatCode>General</c:formatCode>
                <c:ptCount val="111"/>
                <c:pt idx="0">
                  <c:v>5.5</c:v>
                </c:pt>
                <c:pt idx="1">
                  <c:v>6.5</c:v>
                </c:pt>
                <c:pt idx="2">
                  <c:v>7.5</c:v>
                </c:pt>
                <c:pt idx="3">
                  <c:v>8.5</c:v>
                </c:pt>
                <c:pt idx="4">
                  <c:v>9.5</c:v>
                </c:pt>
                <c:pt idx="5">
                  <c:v>10.5</c:v>
                </c:pt>
                <c:pt idx="6">
                  <c:v>11.5</c:v>
                </c:pt>
                <c:pt idx="7">
                  <c:v>12.5</c:v>
                </c:pt>
                <c:pt idx="8">
                  <c:v>13.5</c:v>
                </c:pt>
                <c:pt idx="9">
                  <c:v>14.5</c:v>
                </c:pt>
                <c:pt idx="10">
                  <c:v>15.5</c:v>
                </c:pt>
                <c:pt idx="11">
                  <c:v>16.5</c:v>
                </c:pt>
                <c:pt idx="12">
                  <c:v>17.5</c:v>
                </c:pt>
                <c:pt idx="13">
                  <c:v>18.5</c:v>
                </c:pt>
                <c:pt idx="14">
                  <c:v>19.5</c:v>
                </c:pt>
                <c:pt idx="15">
                  <c:v>20.5</c:v>
                </c:pt>
                <c:pt idx="16">
                  <c:v>21.5</c:v>
                </c:pt>
                <c:pt idx="17">
                  <c:v>22.5</c:v>
                </c:pt>
                <c:pt idx="18">
                  <c:v>23.5</c:v>
                </c:pt>
                <c:pt idx="19">
                  <c:v>24.5</c:v>
                </c:pt>
                <c:pt idx="20">
                  <c:v>25.5</c:v>
                </c:pt>
                <c:pt idx="21">
                  <c:v>26.5</c:v>
                </c:pt>
                <c:pt idx="22">
                  <c:v>27.5</c:v>
                </c:pt>
                <c:pt idx="23">
                  <c:v>28.5</c:v>
                </c:pt>
                <c:pt idx="24">
                  <c:v>29.5</c:v>
                </c:pt>
                <c:pt idx="25">
                  <c:v>30.5</c:v>
                </c:pt>
                <c:pt idx="26">
                  <c:v>31.5</c:v>
                </c:pt>
                <c:pt idx="27">
                  <c:v>32.5</c:v>
                </c:pt>
                <c:pt idx="28">
                  <c:v>33.5</c:v>
                </c:pt>
                <c:pt idx="29">
                  <c:v>34.5</c:v>
                </c:pt>
                <c:pt idx="30">
                  <c:v>35.5</c:v>
                </c:pt>
                <c:pt idx="31">
                  <c:v>36.5</c:v>
                </c:pt>
                <c:pt idx="32">
                  <c:v>37.5</c:v>
                </c:pt>
                <c:pt idx="33">
                  <c:v>38.5</c:v>
                </c:pt>
                <c:pt idx="34">
                  <c:v>39.5</c:v>
                </c:pt>
                <c:pt idx="35">
                  <c:v>40.5</c:v>
                </c:pt>
                <c:pt idx="36">
                  <c:v>41.5</c:v>
                </c:pt>
                <c:pt idx="37">
                  <c:v>42.5</c:v>
                </c:pt>
                <c:pt idx="38">
                  <c:v>43.5</c:v>
                </c:pt>
                <c:pt idx="39">
                  <c:v>44.5</c:v>
                </c:pt>
                <c:pt idx="40">
                  <c:v>45.5</c:v>
                </c:pt>
                <c:pt idx="41">
                  <c:v>46.5</c:v>
                </c:pt>
                <c:pt idx="42">
                  <c:v>47.5</c:v>
                </c:pt>
                <c:pt idx="43">
                  <c:v>48.5</c:v>
                </c:pt>
                <c:pt idx="44">
                  <c:v>49.5</c:v>
                </c:pt>
                <c:pt idx="45">
                  <c:v>50.5</c:v>
                </c:pt>
                <c:pt idx="46">
                  <c:v>51.5</c:v>
                </c:pt>
                <c:pt idx="47">
                  <c:v>52.5</c:v>
                </c:pt>
                <c:pt idx="48">
                  <c:v>53.5</c:v>
                </c:pt>
                <c:pt idx="49">
                  <c:v>54.5</c:v>
                </c:pt>
                <c:pt idx="50">
                  <c:v>55.5</c:v>
                </c:pt>
                <c:pt idx="51">
                  <c:v>56.5</c:v>
                </c:pt>
                <c:pt idx="52">
                  <c:v>57.5</c:v>
                </c:pt>
                <c:pt idx="53">
                  <c:v>58.5</c:v>
                </c:pt>
                <c:pt idx="54">
                  <c:v>59.5</c:v>
                </c:pt>
                <c:pt idx="55">
                  <c:v>60.5</c:v>
                </c:pt>
                <c:pt idx="56">
                  <c:v>61.5</c:v>
                </c:pt>
                <c:pt idx="57">
                  <c:v>62.5</c:v>
                </c:pt>
                <c:pt idx="58">
                  <c:v>63.5</c:v>
                </c:pt>
                <c:pt idx="59">
                  <c:v>64.5</c:v>
                </c:pt>
                <c:pt idx="60">
                  <c:v>65.5</c:v>
                </c:pt>
                <c:pt idx="61">
                  <c:v>66.5</c:v>
                </c:pt>
                <c:pt idx="62">
                  <c:v>67.5</c:v>
                </c:pt>
                <c:pt idx="63">
                  <c:v>68.5</c:v>
                </c:pt>
                <c:pt idx="64">
                  <c:v>69.5</c:v>
                </c:pt>
                <c:pt idx="65">
                  <c:v>70.5</c:v>
                </c:pt>
                <c:pt idx="66">
                  <c:v>71.5</c:v>
                </c:pt>
                <c:pt idx="67">
                  <c:v>72.5</c:v>
                </c:pt>
                <c:pt idx="68">
                  <c:v>73.5</c:v>
                </c:pt>
                <c:pt idx="69">
                  <c:v>74.5</c:v>
                </c:pt>
                <c:pt idx="70">
                  <c:v>75.5</c:v>
                </c:pt>
                <c:pt idx="71">
                  <c:v>76.5</c:v>
                </c:pt>
                <c:pt idx="72">
                  <c:v>77.5</c:v>
                </c:pt>
                <c:pt idx="73">
                  <c:v>78.5</c:v>
                </c:pt>
                <c:pt idx="74">
                  <c:v>79.5</c:v>
                </c:pt>
                <c:pt idx="75">
                  <c:v>80.5</c:v>
                </c:pt>
                <c:pt idx="76">
                  <c:v>81.5</c:v>
                </c:pt>
                <c:pt idx="77">
                  <c:v>82.5</c:v>
                </c:pt>
                <c:pt idx="78">
                  <c:v>83.5</c:v>
                </c:pt>
                <c:pt idx="79">
                  <c:v>84.5</c:v>
                </c:pt>
                <c:pt idx="80">
                  <c:v>85.5</c:v>
                </c:pt>
                <c:pt idx="81">
                  <c:v>86.5</c:v>
                </c:pt>
                <c:pt idx="82">
                  <c:v>87.5</c:v>
                </c:pt>
                <c:pt idx="83">
                  <c:v>88.5</c:v>
                </c:pt>
                <c:pt idx="84">
                  <c:v>89.5</c:v>
                </c:pt>
                <c:pt idx="85">
                  <c:v>90.5</c:v>
                </c:pt>
                <c:pt idx="86">
                  <c:v>91.5</c:v>
                </c:pt>
                <c:pt idx="87">
                  <c:v>92.5</c:v>
                </c:pt>
                <c:pt idx="88">
                  <c:v>93.5</c:v>
                </c:pt>
                <c:pt idx="89">
                  <c:v>94.5</c:v>
                </c:pt>
                <c:pt idx="90">
                  <c:v>95.5</c:v>
                </c:pt>
                <c:pt idx="91">
                  <c:v>96.5</c:v>
                </c:pt>
                <c:pt idx="92">
                  <c:v>97.5</c:v>
                </c:pt>
                <c:pt idx="93">
                  <c:v>98.5</c:v>
                </c:pt>
                <c:pt idx="94">
                  <c:v>99.5</c:v>
                </c:pt>
                <c:pt idx="95">
                  <c:v>100.5</c:v>
                </c:pt>
                <c:pt idx="96">
                  <c:v>101.5</c:v>
                </c:pt>
                <c:pt idx="97">
                  <c:v>102.5</c:v>
                </c:pt>
                <c:pt idx="98">
                  <c:v>103.5</c:v>
                </c:pt>
                <c:pt idx="99">
                  <c:v>104.5</c:v>
                </c:pt>
                <c:pt idx="100">
                  <c:v>105.5</c:v>
                </c:pt>
                <c:pt idx="101">
                  <c:v>106.5</c:v>
                </c:pt>
                <c:pt idx="102">
                  <c:v>107.5</c:v>
                </c:pt>
                <c:pt idx="103">
                  <c:v>108.5</c:v>
                </c:pt>
                <c:pt idx="104">
                  <c:v>109.5</c:v>
                </c:pt>
                <c:pt idx="105">
                  <c:v>110.5</c:v>
                </c:pt>
                <c:pt idx="106">
                  <c:v>111.5</c:v>
                </c:pt>
                <c:pt idx="107">
                  <c:v>112.5</c:v>
                </c:pt>
                <c:pt idx="108">
                  <c:v>113.5</c:v>
                </c:pt>
                <c:pt idx="109">
                  <c:v>114.5</c:v>
                </c:pt>
                <c:pt idx="110">
                  <c:v>115.5</c:v>
                </c:pt>
              </c:numCache>
            </c:numRef>
          </c:xVal>
          <c:yVal>
            <c:numRef>
              <c:f>PM!$A$3:$A$113</c:f>
              <c:numCache>
                <c:formatCode>General</c:formatCode>
                <c:ptCount val="111"/>
                <c:pt idx="0">
                  <c:v>5.3837194196428599E-3</c:v>
                </c:pt>
                <c:pt idx="1">
                  <c:v>4.4552752014134301E-3</c:v>
                </c:pt>
                <c:pt idx="2">
                  <c:v>3.9206913314917104E-3</c:v>
                </c:pt>
                <c:pt idx="3">
                  <c:v>3.6589211394495399E-3</c:v>
                </c:pt>
                <c:pt idx="4">
                  <c:v>3.5479745381355901E-3</c:v>
                </c:pt>
                <c:pt idx="5">
                  <c:v>3.36871645024876E-3</c:v>
                </c:pt>
                <c:pt idx="6">
                  <c:v>3.6925851687344899E-3</c:v>
                </c:pt>
                <c:pt idx="7">
                  <c:v>3.7033605202156298E-3</c:v>
                </c:pt>
                <c:pt idx="8">
                  <c:v>3.56453352494062E-3</c:v>
                </c:pt>
                <c:pt idx="9">
                  <c:v>3.3402738964843702E-3</c:v>
                </c:pt>
                <c:pt idx="10">
                  <c:v>3.2874061899563298E-3</c:v>
                </c:pt>
                <c:pt idx="11">
                  <c:v>3.2224733980952399E-3</c:v>
                </c:pt>
                <c:pt idx="12">
                  <c:v>3.0643043844797201E-3</c:v>
                </c:pt>
                <c:pt idx="13">
                  <c:v>3.1162073778195501E-3</c:v>
                </c:pt>
                <c:pt idx="14">
                  <c:v>2.9153476217616599E-3</c:v>
                </c:pt>
                <c:pt idx="15">
                  <c:v>2.89095680430528E-3</c:v>
                </c:pt>
                <c:pt idx="16">
                  <c:v>2.81161424297189E-3</c:v>
                </c:pt>
                <c:pt idx="17">
                  <c:v>3.1017686857671002E-3</c:v>
                </c:pt>
                <c:pt idx="18">
                  <c:v>2.8854055934489399E-3</c:v>
                </c:pt>
                <c:pt idx="19">
                  <c:v>2.6120226508875698E-3</c:v>
                </c:pt>
                <c:pt idx="20">
                  <c:v>2.3235742277992301E-3</c:v>
                </c:pt>
                <c:pt idx="21">
                  <c:v>2.15025823348018E-3</c:v>
                </c:pt>
                <c:pt idx="22">
                  <c:v>2.0565773873239398E-3</c:v>
                </c:pt>
                <c:pt idx="23">
                  <c:v>2.0263651562499999E-3</c:v>
                </c:pt>
                <c:pt idx="24">
                  <c:v>2.0532694554794501E-3</c:v>
                </c:pt>
                <c:pt idx="25">
                  <c:v>1.96360595705521E-3</c:v>
                </c:pt>
                <c:pt idx="26">
                  <c:v>1.98765688888889E-3</c:v>
                </c:pt>
                <c:pt idx="27">
                  <c:v>1.9814888502495799E-3</c:v>
                </c:pt>
                <c:pt idx="28">
                  <c:v>2.0073706227347601E-3</c:v>
                </c:pt>
                <c:pt idx="29">
                  <c:v>2.0370618562197099E-3</c:v>
                </c:pt>
                <c:pt idx="30">
                  <c:v>1.97927869292605E-3</c:v>
                </c:pt>
                <c:pt idx="31">
                  <c:v>1.8117384871794899E-3</c:v>
                </c:pt>
                <c:pt idx="32">
                  <c:v>1.7574787592592601E-3</c:v>
                </c:pt>
                <c:pt idx="33">
                  <c:v>1.7203727566607501E-3</c:v>
                </c:pt>
                <c:pt idx="34">
                  <c:v>1.4670595653650299E-3</c:v>
                </c:pt>
                <c:pt idx="35">
                  <c:v>1.3237187718120799E-3</c:v>
                </c:pt>
                <c:pt idx="36">
                  <c:v>1.3431994876543199E-3</c:v>
                </c:pt>
                <c:pt idx="37">
                  <c:v>1.3194042060606099E-3</c:v>
                </c:pt>
                <c:pt idx="38">
                  <c:v>1.3324987041847E-3</c:v>
                </c:pt>
                <c:pt idx="39">
                  <c:v>1.3188392857142899E-3</c:v>
                </c:pt>
                <c:pt idx="40">
                  <c:v>1.31040080845771E-3</c:v>
                </c:pt>
                <c:pt idx="41">
                  <c:v>1.34389332013201E-3</c:v>
                </c:pt>
                <c:pt idx="42">
                  <c:v>1.3772669609929101E-3</c:v>
                </c:pt>
                <c:pt idx="43">
                  <c:v>1.36202665051903E-3</c:v>
                </c:pt>
                <c:pt idx="44">
                  <c:v>1.39632818987342E-3</c:v>
                </c:pt>
                <c:pt idx="45">
                  <c:v>1.37433238586957E-3</c:v>
                </c:pt>
                <c:pt idx="46">
                  <c:v>1.35096524858757E-3</c:v>
                </c:pt>
                <c:pt idx="47">
                  <c:v>1.2829307248677199E-3</c:v>
                </c:pt>
                <c:pt idx="48">
                  <c:v>1.2337451895424801E-3</c:v>
                </c:pt>
                <c:pt idx="49">
                  <c:v>1.2609615859872599E-3</c:v>
                </c:pt>
                <c:pt idx="50">
                  <c:v>1.1791740683229799E-3</c:v>
                </c:pt>
                <c:pt idx="51">
                  <c:v>1.0848546232876701E-3</c:v>
                </c:pt>
                <c:pt idx="52">
                  <c:v>1.0089837986111099E-3</c:v>
                </c:pt>
                <c:pt idx="53">
                  <c:v>9.9836165217391309E-4</c:v>
                </c:pt>
                <c:pt idx="54">
                  <c:v>9.8964306779661003E-4</c:v>
                </c:pt>
                <c:pt idx="55">
                  <c:v>1.00491534951456E-3</c:v>
                </c:pt>
                <c:pt idx="56">
                  <c:v>1.01844948275862E-3</c:v>
                </c:pt>
                <c:pt idx="57">
                  <c:v>9.5339679710144899E-4</c:v>
                </c:pt>
                <c:pt idx="58">
                  <c:v>1.04213972463768E-3</c:v>
                </c:pt>
                <c:pt idx="59">
                  <c:v>1.0097472025316499E-3</c:v>
                </c:pt>
                <c:pt idx="60">
                  <c:v>1.01672669491525E-3</c:v>
                </c:pt>
                <c:pt idx="61">
                  <c:v>1.05450173333333E-3</c:v>
                </c:pt>
                <c:pt idx="62">
                  <c:v>1.0316301249999999E-3</c:v>
                </c:pt>
                <c:pt idx="63">
                  <c:v>1.0532501756756801E-3</c:v>
                </c:pt>
                <c:pt idx="64">
                  <c:v>9.6037602222222198E-4</c:v>
                </c:pt>
                <c:pt idx="65">
                  <c:v>1.1141017037037001E-3</c:v>
                </c:pt>
                <c:pt idx="66">
                  <c:v>1.1317148513513499E-3</c:v>
                </c:pt>
                <c:pt idx="67">
                  <c:v>1.15854226315789E-3</c:v>
                </c:pt>
                <c:pt idx="68">
                  <c:v>1.0651460274390199E-3</c:v>
                </c:pt>
                <c:pt idx="69">
                  <c:v>9.2667792682926795E-4</c:v>
                </c:pt>
                <c:pt idx="70">
                  <c:v>9.0108799268738603E-4</c:v>
                </c:pt>
                <c:pt idx="71">
                  <c:v>8.7384800884955801E-4</c:v>
                </c:pt>
                <c:pt idx="72">
                  <c:v>8.6546542574257395E-4</c:v>
                </c:pt>
                <c:pt idx="73">
                  <c:v>8.5391367123287699E-4</c:v>
                </c:pt>
                <c:pt idx="74">
                  <c:v>9.0154169999999997E-4</c:v>
                </c:pt>
                <c:pt idx="75">
                  <c:v>8.5183644E-4</c:v>
                </c:pt>
                <c:pt idx="76">
                  <c:v>1.00530123529412E-3</c:v>
                </c:pt>
                <c:pt idx="77">
                  <c:v>9.0240462499999998E-4</c:v>
                </c:pt>
                <c:pt idx="78">
                  <c:v>8.6446764999999995E-4</c:v>
                </c:pt>
                <c:pt idx="79">
                  <c:v>8.8667110000000004E-4</c:v>
                </c:pt>
                <c:pt idx="80">
                  <c:v>8.2017088888888898E-4</c:v>
                </c:pt>
                <c:pt idx="81">
                  <c:v>8.4604899999999998E-4</c:v>
                </c:pt>
                <c:pt idx="82">
                  <c:v>8.7349666666666705E-4</c:v>
                </c:pt>
                <c:pt idx="83">
                  <c:v>9.1575434146341501E-4</c:v>
                </c:pt>
                <c:pt idx="84">
                  <c:v>9.0945064814814802E-4</c:v>
                </c:pt>
                <c:pt idx="85">
                  <c:v>9.1847124390243896E-4</c:v>
                </c:pt>
                <c:pt idx="86">
                  <c:v>9.6813770491803301E-4</c:v>
                </c:pt>
                <c:pt idx="87">
                  <c:v>9.8087232142857195E-4</c:v>
                </c:pt>
                <c:pt idx="88">
                  <c:v>9.6200891666666703E-4</c:v>
                </c:pt>
                <c:pt idx="89">
                  <c:v>9.7434067924528304E-4</c:v>
                </c:pt>
                <c:pt idx="90">
                  <c:v>9.2890736363636405E-4</c:v>
                </c:pt>
                <c:pt idx="91">
                  <c:v>7.2499640000000002E-4</c:v>
                </c:pt>
                <c:pt idx="92">
                  <c:v>8.5450057142857103E-4</c:v>
                </c:pt>
                <c:pt idx="93">
                  <c:v>8.6719414285714295E-4</c:v>
                </c:pt>
                <c:pt idx="94">
                  <c:v>8.8717010344827605E-4</c:v>
                </c:pt>
                <c:pt idx="95">
                  <c:v>8.2255123076923101E-4</c:v>
                </c:pt>
                <c:pt idx="96">
                  <c:v>8.2217676666666698E-4</c:v>
                </c:pt>
                <c:pt idx="97">
                  <c:v>7.9617740816326503E-4</c:v>
                </c:pt>
                <c:pt idx="98">
                  <c:v>7.7223580701754396E-4</c:v>
                </c:pt>
                <c:pt idx="99">
                  <c:v>7.7997271276595702E-4</c:v>
                </c:pt>
                <c:pt idx="100">
                  <c:v>7.7665279661017004E-4</c:v>
                </c:pt>
                <c:pt idx="101">
                  <c:v>7.8390670711297105E-4</c:v>
                </c:pt>
                <c:pt idx="102">
                  <c:v>7.9255700806451601E-4</c:v>
                </c:pt>
                <c:pt idx="103">
                  <c:v>7.9226364285714303E-4</c:v>
                </c:pt>
                <c:pt idx="104">
                  <c:v>7.9780137735849103E-4</c:v>
                </c:pt>
                <c:pt idx="105">
                  <c:v>8.1644666666666704E-4</c:v>
                </c:pt>
                <c:pt idx="106">
                  <c:v>7.8531247368421005E-4</c:v>
                </c:pt>
                <c:pt idx="107">
                  <c:v>8.7259013793103402E-4</c:v>
                </c:pt>
                <c:pt idx="108">
                  <c:v>6.9953249999999995E-4</c:v>
                </c:pt>
                <c:pt idx="109">
                  <c:v>8.1061466666666705E-4</c:v>
                </c:pt>
                <c:pt idx="110">
                  <c:v>7.5794299999999996E-4</c:v>
                </c:pt>
              </c:numCache>
            </c:numRef>
          </c:yVal>
          <c:smooth val="0"/>
        </c:ser>
        <c:ser>
          <c:idx val="1"/>
          <c:order val="1"/>
          <c:tx>
            <c:v>1st new function data </c:v>
          </c:tx>
          <c:spPr>
            <a:ln w="25400" cap="rnd">
              <a:noFill/>
            </a:ln>
            <a:effectLst>
              <a:glow rad="139700">
                <a:schemeClr val="accent2">
                  <a:satMod val="175000"/>
                  <a:alpha val="14000"/>
                </a:schemeClr>
              </a:glow>
            </a:effectLst>
          </c:spPr>
          <c:marker>
            <c:symbol val="circle"/>
            <c:size val="3"/>
            <c:spPr>
              <a:solidFill>
                <a:schemeClr val="accent2">
                  <a:lumMod val="60000"/>
                  <a:lumOff val="40000"/>
                </a:schemeClr>
              </a:solidFill>
              <a:ln>
                <a:noFill/>
              </a:ln>
              <a:effectLst>
                <a:glow rad="63500">
                  <a:schemeClr val="accent2">
                    <a:satMod val="175000"/>
                    <a:alpha val="25000"/>
                  </a:schemeClr>
                </a:glow>
              </a:effectLst>
            </c:spPr>
          </c:marker>
          <c:xVal>
            <c:numRef>
              <c:f>PM!$B$3:$B$113</c:f>
              <c:numCache>
                <c:formatCode>General</c:formatCode>
                <c:ptCount val="111"/>
                <c:pt idx="0">
                  <c:v>5.5</c:v>
                </c:pt>
                <c:pt idx="1">
                  <c:v>6.5</c:v>
                </c:pt>
                <c:pt idx="2">
                  <c:v>7.5</c:v>
                </c:pt>
                <c:pt idx="3">
                  <c:v>8.5</c:v>
                </c:pt>
                <c:pt idx="4">
                  <c:v>9.5</c:v>
                </c:pt>
                <c:pt idx="5">
                  <c:v>10.5</c:v>
                </c:pt>
                <c:pt idx="6">
                  <c:v>11.5</c:v>
                </c:pt>
                <c:pt idx="7">
                  <c:v>12.5</c:v>
                </c:pt>
                <c:pt idx="8">
                  <c:v>13.5</c:v>
                </c:pt>
                <c:pt idx="9">
                  <c:v>14.5</c:v>
                </c:pt>
                <c:pt idx="10">
                  <c:v>15.5</c:v>
                </c:pt>
                <c:pt idx="11">
                  <c:v>16.5</c:v>
                </c:pt>
                <c:pt idx="12">
                  <c:v>17.5</c:v>
                </c:pt>
                <c:pt idx="13">
                  <c:v>18.5</c:v>
                </c:pt>
                <c:pt idx="14">
                  <c:v>19.5</c:v>
                </c:pt>
                <c:pt idx="15">
                  <c:v>20.5</c:v>
                </c:pt>
                <c:pt idx="16">
                  <c:v>21.5</c:v>
                </c:pt>
                <c:pt idx="17">
                  <c:v>22.5</c:v>
                </c:pt>
                <c:pt idx="18">
                  <c:v>23.5</c:v>
                </c:pt>
                <c:pt idx="19">
                  <c:v>24.5</c:v>
                </c:pt>
                <c:pt idx="20">
                  <c:v>25.5</c:v>
                </c:pt>
                <c:pt idx="21">
                  <c:v>26.5</c:v>
                </c:pt>
                <c:pt idx="22">
                  <c:v>27.5</c:v>
                </c:pt>
                <c:pt idx="23">
                  <c:v>28.5</c:v>
                </c:pt>
                <c:pt idx="24">
                  <c:v>29.5</c:v>
                </c:pt>
                <c:pt idx="25">
                  <c:v>30.5</c:v>
                </c:pt>
                <c:pt idx="26">
                  <c:v>31.5</c:v>
                </c:pt>
                <c:pt idx="27">
                  <c:v>32.5</c:v>
                </c:pt>
                <c:pt idx="28">
                  <c:v>33.5</c:v>
                </c:pt>
                <c:pt idx="29">
                  <c:v>34.5</c:v>
                </c:pt>
                <c:pt idx="30">
                  <c:v>35.5</c:v>
                </c:pt>
                <c:pt idx="31">
                  <c:v>36.5</c:v>
                </c:pt>
                <c:pt idx="32">
                  <c:v>37.5</c:v>
                </c:pt>
                <c:pt idx="33">
                  <c:v>38.5</c:v>
                </c:pt>
                <c:pt idx="34">
                  <c:v>39.5</c:v>
                </c:pt>
                <c:pt idx="35">
                  <c:v>40.5</c:v>
                </c:pt>
                <c:pt idx="36">
                  <c:v>41.5</c:v>
                </c:pt>
                <c:pt idx="37">
                  <c:v>42.5</c:v>
                </c:pt>
                <c:pt idx="38">
                  <c:v>43.5</c:v>
                </c:pt>
                <c:pt idx="39">
                  <c:v>44.5</c:v>
                </c:pt>
                <c:pt idx="40">
                  <c:v>45.5</c:v>
                </c:pt>
                <c:pt idx="41">
                  <c:v>46.5</c:v>
                </c:pt>
                <c:pt idx="42">
                  <c:v>47.5</c:v>
                </c:pt>
                <c:pt idx="43">
                  <c:v>48.5</c:v>
                </c:pt>
                <c:pt idx="44">
                  <c:v>49.5</c:v>
                </c:pt>
                <c:pt idx="45">
                  <c:v>50.5</c:v>
                </c:pt>
                <c:pt idx="46">
                  <c:v>51.5</c:v>
                </c:pt>
                <c:pt idx="47">
                  <c:v>52.5</c:v>
                </c:pt>
                <c:pt idx="48">
                  <c:v>53.5</c:v>
                </c:pt>
                <c:pt idx="49">
                  <c:v>54.5</c:v>
                </c:pt>
                <c:pt idx="50">
                  <c:v>55.5</c:v>
                </c:pt>
                <c:pt idx="51">
                  <c:v>56.5</c:v>
                </c:pt>
                <c:pt idx="52">
                  <c:v>57.5</c:v>
                </c:pt>
                <c:pt idx="53">
                  <c:v>58.5</c:v>
                </c:pt>
                <c:pt idx="54">
                  <c:v>59.5</c:v>
                </c:pt>
                <c:pt idx="55">
                  <c:v>60.5</c:v>
                </c:pt>
                <c:pt idx="56">
                  <c:v>61.5</c:v>
                </c:pt>
                <c:pt idx="57">
                  <c:v>62.5</c:v>
                </c:pt>
                <c:pt idx="58">
                  <c:v>63.5</c:v>
                </c:pt>
                <c:pt idx="59">
                  <c:v>64.5</c:v>
                </c:pt>
                <c:pt idx="60">
                  <c:v>65.5</c:v>
                </c:pt>
                <c:pt idx="61">
                  <c:v>66.5</c:v>
                </c:pt>
                <c:pt idx="62">
                  <c:v>67.5</c:v>
                </c:pt>
                <c:pt idx="63">
                  <c:v>68.5</c:v>
                </c:pt>
                <c:pt idx="64">
                  <c:v>69.5</c:v>
                </c:pt>
                <c:pt idx="65">
                  <c:v>70.5</c:v>
                </c:pt>
                <c:pt idx="66">
                  <c:v>71.5</c:v>
                </c:pt>
                <c:pt idx="67">
                  <c:v>72.5</c:v>
                </c:pt>
                <c:pt idx="68">
                  <c:v>73.5</c:v>
                </c:pt>
                <c:pt idx="69">
                  <c:v>74.5</c:v>
                </c:pt>
                <c:pt idx="70">
                  <c:v>75.5</c:v>
                </c:pt>
                <c:pt idx="71">
                  <c:v>76.5</c:v>
                </c:pt>
                <c:pt idx="72">
                  <c:v>77.5</c:v>
                </c:pt>
                <c:pt idx="73">
                  <c:v>78.5</c:v>
                </c:pt>
                <c:pt idx="74">
                  <c:v>79.5</c:v>
                </c:pt>
                <c:pt idx="75">
                  <c:v>80.5</c:v>
                </c:pt>
                <c:pt idx="76">
                  <c:v>81.5</c:v>
                </c:pt>
                <c:pt idx="77">
                  <c:v>82.5</c:v>
                </c:pt>
                <c:pt idx="78">
                  <c:v>83.5</c:v>
                </c:pt>
                <c:pt idx="79">
                  <c:v>84.5</c:v>
                </c:pt>
                <c:pt idx="80">
                  <c:v>85.5</c:v>
                </c:pt>
                <c:pt idx="81">
                  <c:v>86.5</c:v>
                </c:pt>
                <c:pt idx="82">
                  <c:v>87.5</c:v>
                </c:pt>
                <c:pt idx="83">
                  <c:v>88.5</c:v>
                </c:pt>
                <c:pt idx="84">
                  <c:v>89.5</c:v>
                </c:pt>
                <c:pt idx="85">
                  <c:v>90.5</c:v>
                </c:pt>
                <c:pt idx="86">
                  <c:v>91.5</c:v>
                </c:pt>
                <c:pt idx="87">
                  <c:v>92.5</c:v>
                </c:pt>
                <c:pt idx="88">
                  <c:v>93.5</c:v>
                </c:pt>
                <c:pt idx="89">
                  <c:v>94.5</c:v>
                </c:pt>
                <c:pt idx="90">
                  <c:v>95.5</c:v>
                </c:pt>
                <c:pt idx="91">
                  <c:v>96.5</c:v>
                </c:pt>
                <c:pt idx="92">
                  <c:v>97.5</c:v>
                </c:pt>
                <c:pt idx="93">
                  <c:v>98.5</c:v>
                </c:pt>
                <c:pt idx="94">
                  <c:v>99.5</c:v>
                </c:pt>
                <c:pt idx="95">
                  <c:v>100.5</c:v>
                </c:pt>
                <c:pt idx="96">
                  <c:v>101.5</c:v>
                </c:pt>
                <c:pt idx="97">
                  <c:v>102.5</c:v>
                </c:pt>
                <c:pt idx="98">
                  <c:v>103.5</c:v>
                </c:pt>
                <c:pt idx="99">
                  <c:v>104.5</c:v>
                </c:pt>
                <c:pt idx="100">
                  <c:v>105.5</c:v>
                </c:pt>
                <c:pt idx="101">
                  <c:v>106.5</c:v>
                </c:pt>
                <c:pt idx="102">
                  <c:v>107.5</c:v>
                </c:pt>
                <c:pt idx="103">
                  <c:v>108.5</c:v>
                </c:pt>
                <c:pt idx="104">
                  <c:v>109.5</c:v>
                </c:pt>
                <c:pt idx="105">
                  <c:v>110.5</c:v>
                </c:pt>
                <c:pt idx="106">
                  <c:v>111.5</c:v>
                </c:pt>
                <c:pt idx="107">
                  <c:v>112.5</c:v>
                </c:pt>
                <c:pt idx="108">
                  <c:v>113.5</c:v>
                </c:pt>
                <c:pt idx="109">
                  <c:v>114.5</c:v>
                </c:pt>
                <c:pt idx="110">
                  <c:v>115.5</c:v>
                </c:pt>
              </c:numCache>
            </c:numRef>
          </c:xVal>
          <c:yVal>
            <c:numRef>
              <c:f>PM!$G$3:$G$113</c:f>
              <c:numCache>
                <c:formatCode>General</c:formatCode>
                <c:ptCount val="111"/>
                <c:pt idx="0">
                  <c:v>4.000645798491886E-3</c:v>
                </c:pt>
                <c:pt idx="1">
                  <c:v>3.9199141813492577E-3</c:v>
                </c:pt>
                <c:pt idx="2">
                  <c:v>3.8401852519987746E-3</c:v>
                </c:pt>
                <c:pt idx="3">
                  <c:v>3.7614590104404371E-3</c:v>
                </c:pt>
                <c:pt idx="4">
                  <c:v>3.6837354566742449E-3</c:v>
                </c:pt>
                <c:pt idx="5">
                  <c:v>3.6070145907001984E-3</c:v>
                </c:pt>
                <c:pt idx="6">
                  <c:v>3.5312964125182966E-3</c:v>
                </c:pt>
                <c:pt idx="7">
                  <c:v>3.456580922128541E-3</c:v>
                </c:pt>
                <c:pt idx="8">
                  <c:v>3.3828681195309301E-3</c:v>
                </c:pt>
                <c:pt idx="9">
                  <c:v>3.3101580047254649E-3</c:v>
                </c:pt>
                <c:pt idx="10">
                  <c:v>3.238450577712145E-3</c:v>
                </c:pt>
                <c:pt idx="11">
                  <c:v>3.1677458384909707E-3</c:v>
                </c:pt>
                <c:pt idx="12">
                  <c:v>3.0980437870619416E-3</c:v>
                </c:pt>
                <c:pt idx="13">
                  <c:v>3.0293444234250574E-3</c:v>
                </c:pt>
                <c:pt idx="14">
                  <c:v>2.9616477475803192E-3</c:v>
                </c:pt>
                <c:pt idx="15">
                  <c:v>2.8949537595277263E-3</c:v>
                </c:pt>
                <c:pt idx="16">
                  <c:v>2.8292624592672786E-3</c:v>
                </c:pt>
                <c:pt idx="17">
                  <c:v>2.7645738467989766E-3</c:v>
                </c:pt>
                <c:pt idx="18">
                  <c:v>2.7008879221228194E-3</c:v>
                </c:pt>
                <c:pt idx="19">
                  <c:v>2.6382046852388079E-3</c:v>
                </c:pt>
                <c:pt idx="20">
                  <c:v>2.5765241361469416E-3</c:v>
                </c:pt>
                <c:pt idx="21">
                  <c:v>2.5158462748472209E-3</c:v>
                </c:pt>
                <c:pt idx="22">
                  <c:v>2.4561711013396455E-3</c:v>
                </c:pt>
                <c:pt idx="23">
                  <c:v>2.3974986156242153E-3</c:v>
                </c:pt>
                <c:pt idx="24">
                  <c:v>2.3398288177009308E-3</c:v>
                </c:pt>
                <c:pt idx="25">
                  <c:v>2.283161707569792E-3</c:v>
                </c:pt>
                <c:pt idx="26">
                  <c:v>2.2274972852307979E-3</c:v>
                </c:pt>
                <c:pt idx="27">
                  <c:v>2.1728355506839491E-3</c:v>
                </c:pt>
                <c:pt idx="28">
                  <c:v>2.1191765039292459E-3</c:v>
                </c:pt>
                <c:pt idx="29">
                  <c:v>2.0665201449666885E-3</c:v>
                </c:pt>
                <c:pt idx="30">
                  <c:v>2.0148664737962758E-3</c:v>
                </c:pt>
                <c:pt idx="31">
                  <c:v>1.9642154904180083E-3</c:v>
                </c:pt>
                <c:pt idx="32">
                  <c:v>1.9145671948318874E-3</c:v>
                </c:pt>
                <c:pt idx="33">
                  <c:v>1.8659215870379109E-3</c:v>
                </c:pt>
                <c:pt idx="34">
                  <c:v>1.81827866703608E-3</c:v>
                </c:pt>
                <c:pt idx="35">
                  <c:v>1.7716384348263944E-3</c:v>
                </c:pt>
                <c:pt idx="36">
                  <c:v>1.7260008904088544E-3</c:v>
                </c:pt>
                <c:pt idx="37">
                  <c:v>1.6813660337834596E-3</c:v>
                </c:pt>
                <c:pt idx="38">
                  <c:v>1.6377338649502101E-3</c:v>
                </c:pt>
                <c:pt idx="39">
                  <c:v>1.5951043839091059E-3</c:v>
                </c:pt>
                <c:pt idx="40">
                  <c:v>1.5534775906601468E-3</c:v>
                </c:pt>
                <c:pt idx="41">
                  <c:v>1.5128534852033347E-3</c:v>
                </c:pt>
                <c:pt idx="42">
                  <c:v>1.4732320675386662E-3</c:v>
                </c:pt>
                <c:pt idx="43">
                  <c:v>1.4346133376661437E-3</c:v>
                </c:pt>
                <c:pt idx="44">
                  <c:v>1.3969972955857664E-3</c:v>
                </c:pt>
                <c:pt idx="45">
                  <c:v>1.3603839412975344E-3</c:v>
                </c:pt>
                <c:pt idx="46">
                  <c:v>1.3247732748014481E-3</c:v>
                </c:pt>
                <c:pt idx="47">
                  <c:v>1.290165296097507E-3</c:v>
                </c:pt>
                <c:pt idx="48">
                  <c:v>1.2565600051857116E-3</c:v>
                </c:pt>
                <c:pt idx="49">
                  <c:v>1.2239574020660613E-3</c:v>
                </c:pt>
                <c:pt idx="50">
                  <c:v>1.1923574867385564E-3</c:v>
                </c:pt>
                <c:pt idx="51">
                  <c:v>1.1617602592031966E-3</c:v>
                </c:pt>
                <c:pt idx="52">
                  <c:v>1.1321657194599821E-3</c:v>
                </c:pt>
                <c:pt idx="53">
                  <c:v>1.1035738675089137E-3</c:v>
                </c:pt>
                <c:pt idx="54">
                  <c:v>1.0759847033499901E-3</c:v>
                </c:pt>
                <c:pt idx="55">
                  <c:v>1.0493982269832126E-3</c:v>
                </c:pt>
                <c:pt idx="56">
                  <c:v>1.0238144384085799E-3</c:v>
                </c:pt>
                <c:pt idx="57">
                  <c:v>9.9923333762609243E-4</c:v>
                </c:pt>
                <c:pt idx="58">
                  <c:v>9.7565492463575062E-4</c:v>
                </c:pt>
                <c:pt idx="59">
                  <c:v>9.5307919943755362E-4</c:v>
                </c:pt>
                <c:pt idx="60">
                  <c:v>9.3150616203150271E-4</c:v>
                </c:pt>
                <c:pt idx="61">
                  <c:v>9.1093581241759661E-4</c:v>
                </c:pt>
                <c:pt idx="62">
                  <c:v>8.9136815059583574E-4</c:v>
                </c:pt>
                <c:pt idx="63">
                  <c:v>8.7280317656622183E-4</c:v>
                </c:pt>
                <c:pt idx="64">
                  <c:v>8.5524089032875186E-4</c:v>
                </c:pt>
                <c:pt idx="65">
                  <c:v>8.3868129188342713E-4</c:v>
                </c:pt>
                <c:pt idx="66">
                  <c:v>8.2312438123024849E-4</c:v>
                </c:pt>
                <c:pt idx="67">
                  <c:v>8.0857015836921465E-4</c:v>
                </c:pt>
                <c:pt idx="68">
                  <c:v>7.9501862330032648E-4</c:v>
                </c:pt>
                <c:pt idx="69">
                  <c:v>7.8246977602358355E-4</c:v>
                </c:pt>
                <c:pt idx="70">
                  <c:v>7.7092361653898628E-4</c:v>
                </c:pt>
                <c:pt idx="71">
                  <c:v>7.6038014484653468E-4</c:v>
                </c:pt>
                <c:pt idx="72">
                  <c:v>7.5083936094622744E-4</c:v>
                </c:pt>
                <c:pt idx="73">
                  <c:v>7.4230126483806587E-4</c:v>
                </c:pt>
                <c:pt idx="74">
                  <c:v>7.347658565220504E-4</c:v>
                </c:pt>
                <c:pt idx="75">
                  <c:v>7.282331359981793E-4</c:v>
                </c:pt>
                <c:pt idx="76">
                  <c:v>7.227031032664543E-4</c:v>
                </c:pt>
                <c:pt idx="77">
                  <c:v>7.1817575832687497E-4</c:v>
                </c:pt>
                <c:pt idx="78">
                  <c:v>7.1465110117944044E-4</c:v>
                </c:pt>
                <c:pt idx="79">
                  <c:v>7.1212913182415157E-4</c:v>
                </c:pt>
                <c:pt idx="80">
                  <c:v>7.106098502610075E-4</c:v>
                </c:pt>
                <c:pt idx="81">
                  <c:v>7.1009325649000867E-4</c:v>
                </c:pt>
                <c:pt idx="82">
                  <c:v>7.1057935051115594E-4</c:v>
                </c:pt>
                <c:pt idx="83">
                  <c:v>7.12068132324448E-4</c:v>
                </c:pt>
                <c:pt idx="84">
                  <c:v>7.1455960192988704E-4</c:v>
                </c:pt>
                <c:pt idx="85">
                  <c:v>7.1805375932746957E-4</c:v>
                </c:pt>
                <c:pt idx="86">
                  <c:v>7.2255060451719821E-4</c:v>
                </c:pt>
                <c:pt idx="87">
                  <c:v>7.2805013749907208E-4</c:v>
                </c:pt>
                <c:pt idx="88">
                  <c:v>7.3455235827309118E-4</c:v>
                </c:pt>
                <c:pt idx="89">
                  <c:v>7.4205726683925551E-4</c:v>
                </c:pt>
                <c:pt idx="90">
                  <c:v>7.5056486319756595E-4</c:v>
                </c:pt>
                <c:pt idx="91">
                  <c:v>7.6007514734802075E-4</c:v>
                </c:pt>
                <c:pt idx="92">
                  <c:v>7.7058811929062165E-4</c:v>
                </c:pt>
                <c:pt idx="93">
                  <c:v>7.8210377902536779E-4</c:v>
                </c:pt>
                <c:pt idx="94">
                  <c:v>7.9462212655225916E-4</c:v>
                </c:pt>
                <c:pt idx="95">
                  <c:v>8.081431618712975E-4</c:v>
                </c:pt>
                <c:pt idx="96">
                  <c:v>8.2266688498247934E-4</c:v>
                </c:pt>
                <c:pt idx="97">
                  <c:v>8.3819329588580727E-4</c:v>
                </c:pt>
                <c:pt idx="98">
                  <c:v>8.5472239458128044E-4</c:v>
                </c:pt>
                <c:pt idx="99">
                  <c:v>8.7225418106889798E-4</c:v>
                </c:pt>
                <c:pt idx="100">
                  <c:v>8.9078865534866249E-4</c:v>
                </c:pt>
                <c:pt idx="101">
                  <c:v>9.1032581742057136E-4</c:v>
                </c:pt>
                <c:pt idx="102">
                  <c:v>9.3086566728462546E-4</c:v>
                </c:pt>
                <c:pt idx="103">
                  <c:v>9.5240820494082567E-4</c:v>
                </c:pt>
                <c:pt idx="104">
                  <c:v>9.7495343038917024E-4</c:v>
                </c:pt>
                <c:pt idx="105">
                  <c:v>9.9850134362966091E-4</c:v>
                </c:pt>
                <c:pt idx="106">
                  <c:v>1.0230519446622968E-3</c:v>
                </c:pt>
                <c:pt idx="107">
                  <c:v>1.048605233487078E-3</c:v>
                </c:pt>
                <c:pt idx="108">
                  <c:v>1.0751612101040052E-3</c:v>
                </c:pt>
                <c:pt idx="109">
                  <c:v>1.1027198745130785E-3</c:v>
                </c:pt>
                <c:pt idx="110">
                  <c:v>1.1312812267142954E-3</c:v>
                </c:pt>
              </c:numCache>
            </c:numRef>
          </c:yVal>
          <c:smooth val="0"/>
        </c:ser>
        <c:ser>
          <c:idx val="2"/>
          <c:order val="2"/>
          <c:tx>
            <c:v>2nd new function data</c:v>
          </c:tx>
          <c:spPr>
            <a:ln w="25400" cap="rnd">
              <a:noFill/>
            </a:ln>
            <a:effectLst>
              <a:glow rad="139700">
                <a:schemeClr val="accent3">
                  <a:satMod val="175000"/>
                  <a:alpha val="14000"/>
                </a:schemeClr>
              </a:glow>
            </a:effectLst>
          </c:spPr>
          <c:marker>
            <c:symbol val="circle"/>
            <c:size val="3"/>
            <c:spPr>
              <a:solidFill>
                <a:schemeClr val="accent3">
                  <a:lumMod val="60000"/>
                  <a:lumOff val="40000"/>
                </a:schemeClr>
              </a:solidFill>
              <a:ln>
                <a:noFill/>
              </a:ln>
              <a:effectLst>
                <a:glow rad="63500">
                  <a:schemeClr val="accent3">
                    <a:satMod val="175000"/>
                    <a:alpha val="25000"/>
                  </a:schemeClr>
                </a:glow>
              </a:effectLst>
            </c:spPr>
          </c:marker>
          <c:xVal>
            <c:numRef>
              <c:f>PM!$B$3:$B$113</c:f>
              <c:numCache>
                <c:formatCode>General</c:formatCode>
                <c:ptCount val="111"/>
                <c:pt idx="0">
                  <c:v>5.5</c:v>
                </c:pt>
                <c:pt idx="1">
                  <c:v>6.5</c:v>
                </c:pt>
                <c:pt idx="2">
                  <c:v>7.5</c:v>
                </c:pt>
                <c:pt idx="3">
                  <c:v>8.5</c:v>
                </c:pt>
                <c:pt idx="4">
                  <c:v>9.5</c:v>
                </c:pt>
                <c:pt idx="5">
                  <c:v>10.5</c:v>
                </c:pt>
                <c:pt idx="6">
                  <c:v>11.5</c:v>
                </c:pt>
                <c:pt idx="7">
                  <c:v>12.5</c:v>
                </c:pt>
                <c:pt idx="8">
                  <c:v>13.5</c:v>
                </c:pt>
                <c:pt idx="9">
                  <c:v>14.5</c:v>
                </c:pt>
                <c:pt idx="10">
                  <c:v>15.5</c:v>
                </c:pt>
                <c:pt idx="11">
                  <c:v>16.5</c:v>
                </c:pt>
                <c:pt idx="12">
                  <c:v>17.5</c:v>
                </c:pt>
                <c:pt idx="13">
                  <c:v>18.5</c:v>
                </c:pt>
                <c:pt idx="14">
                  <c:v>19.5</c:v>
                </c:pt>
                <c:pt idx="15">
                  <c:v>20.5</c:v>
                </c:pt>
                <c:pt idx="16">
                  <c:v>21.5</c:v>
                </c:pt>
                <c:pt idx="17">
                  <c:v>22.5</c:v>
                </c:pt>
                <c:pt idx="18">
                  <c:v>23.5</c:v>
                </c:pt>
                <c:pt idx="19">
                  <c:v>24.5</c:v>
                </c:pt>
                <c:pt idx="20">
                  <c:v>25.5</c:v>
                </c:pt>
                <c:pt idx="21">
                  <c:v>26.5</c:v>
                </c:pt>
                <c:pt idx="22">
                  <c:v>27.5</c:v>
                </c:pt>
                <c:pt idx="23">
                  <c:v>28.5</c:v>
                </c:pt>
                <c:pt idx="24">
                  <c:v>29.5</c:v>
                </c:pt>
                <c:pt idx="25">
                  <c:v>30.5</c:v>
                </c:pt>
                <c:pt idx="26">
                  <c:v>31.5</c:v>
                </c:pt>
                <c:pt idx="27">
                  <c:v>32.5</c:v>
                </c:pt>
                <c:pt idx="28">
                  <c:v>33.5</c:v>
                </c:pt>
                <c:pt idx="29">
                  <c:v>34.5</c:v>
                </c:pt>
                <c:pt idx="30">
                  <c:v>35.5</c:v>
                </c:pt>
                <c:pt idx="31">
                  <c:v>36.5</c:v>
                </c:pt>
                <c:pt idx="32">
                  <c:v>37.5</c:v>
                </c:pt>
                <c:pt idx="33">
                  <c:v>38.5</c:v>
                </c:pt>
                <c:pt idx="34">
                  <c:v>39.5</c:v>
                </c:pt>
                <c:pt idx="35">
                  <c:v>40.5</c:v>
                </c:pt>
                <c:pt idx="36">
                  <c:v>41.5</c:v>
                </c:pt>
                <c:pt idx="37">
                  <c:v>42.5</c:v>
                </c:pt>
                <c:pt idx="38">
                  <c:v>43.5</c:v>
                </c:pt>
                <c:pt idx="39">
                  <c:v>44.5</c:v>
                </c:pt>
                <c:pt idx="40">
                  <c:v>45.5</c:v>
                </c:pt>
                <c:pt idx="41">
                  <c:v>46.5</c:v>
                </c:pt>
                <c:pt idx="42">
                  <c:v>47.5</c:v>
                </c:pt>
                <c:pt idx="43">
                  <c:v>48.5</c:v>
                </c:pt>
                <c:pt idx="44">
                  <c:v>49.5</c:v>
                </c:pt>
                <c:pt idx="45">
                  <c:v>50.5</c:v>
                </c:pt>
                <c:pt idx="46">
                  <c:v>51.5</c:v>
                </c:pt>
                <c:pt idx="47">
                  <c:v>52.5</c:v>
                </c:pt>
                <c:pt idx="48">
                  <c:v>53.5</c:v>
                </c:pt>
                <c:pt idx="49">
                  <c:v>54.5</c:v>
                </c:pt>
                <c:pt idx="50">
                  <c:v>55.5</c:v>
                </c:pt>
                <c:pt idx="51">
                  <c:v>56.5</c:v>
                </c:pt>
                <c:pt idx="52">
                  <c:v>57.5</c:v>
                </c:pt>
                <c:pt idx="53">
                  <c:v>58.5</c:v>
                </c:pt>
                <c:pt idx="54">
                  <c:v>59.5</c:v>
                </c:pt>
                <c:pt idx="55">
                  <c:v>60.5</c:v>
                </c:pt>
                <c:pt idx="56">
                  <c:v>61.5</c:v>
                </c:pt>
                <c:pt idx="57">
                  <c:v>62.5</c:v>
                </c:pt>
                <c:pt idx="58">
                  <c:v>63.5</c:v>
                </c:pt>
                <c:pt idx="59">
                  <c:v>64.5</c:v>
                </c:pt>
                <c:pt idx="60">
                  <c:v>65.5</c:v>
                </c:pt>
                <c:pt idx="61">
                  <c:v>66.5</c:v>
                </c:pt>
                <c:pt idx="62">
                  <c:v>67.5</c:v>
                </c:pt>
                <c:pt idx="63">
                  <c:v>68.5</c:v>
                </c:pt>
                <c:pt idx="64">
                  <c:v>69.5</c:v>
                </c:pt>
                <c:pt idx="65">
                  <c:v>70.5</c:v>
                </c:pt>
                <c:pt idx="66">
                  <c:v>71.5</c:v>
                </c:pt>
                <c:pt idx="67">
                  <c:v>72.5</c:v>
                </c:pt>
                <c:pt idx="68">
                  <c:v>73.5</c:v>
                </c:pt>
                <c:pt idx="69">
                  <c:v>74.5</c:v>
                </c:pt>
                <c:pt idx="70">
                  <c:v>75.5</c:v>
                </c:pt>
                <c:pt idx="71">
                  <c:v>76.5</c:v>
                </c:pt>
                <c:pt idx="72">
                  <c:v>77.5</c:v>
                </c:pt>
                <c:pt idx="73">
                  <c:v>78.5</c:v>
                </c:pt>
                <c:pt idx="74">
                  <c:v>79.5</c:v>
                </c:pt>
                <c:pt idx="75">
                  <c:v>80.5</c:v>
                </c:pt>
                <c:pt idx="76">
                  <c:v>81.5</c:v>
                </c:pt>
                <c:pt idx="77">
                  <c:v>82.5</c:v>
                </c:pt>
                <c:pt idx="78">
                  <c:v>83.5</c:v>
                </c:pt>
                <c:pt idx="79">
                  <c:v>84.5</c:v>
                </c:pt>
                <c:pt idx="80">
                  <c:v>85.5</c:v>
                </c:pt>
                <c:pt idx="81">
                  <c:v>86.5</c:v>
                </c:pt>
                <c:pt idx="82">
                  <c:v>87.5</c:v>
                </c:pt>
                <c:pt idx="83">
                  <c:v>88.5</c:v>
                </c:pt>
                <c:pt idx="84">
                  <c:v>89.5</c:v>
                </c:pt>
                <c:pt idx="85">
                  <c:v>90.5</c:v>
                </c:pt>
                <c:pt idx="86">
                  <c:v>91.5</c:v>
                </c:pt>
                <c:pt idx="87">
                  <c:v>92.5</c:v>
                </c:pt>
                <c:pt idx="88">
                  <c:v>93.5</c:v>
                </c:pt>
                <c:pt idx="89">
                  <c:v>94.5</c:v>
                </c:pt>
                <c:pt idx="90">
                  <c:v>95.5</c:v>
                </c:pt>
                <c:pt idx="91">
                  <c:v>96.5</c:v>
                </c:pt>
                <c:pt idx="92">
                  <c:v>97.5</c:v>
                </c:pt>
                <c:pt idx="93">
                  <c:v>98.5</c:v>
                </c:pt>
                <c:pt idx="94">
                  <c:v>99.5</c:v>
                </c:pt>
                <c:pt idx="95">
                  <c:v>100.5</c:v>
                </c:pt>
                <c:pt idx="96">
                  <c:v>101.5</c:v>
                </c:pt>
                <c:pt idx="97">
                  <c:v>102.5</c:v>
                </c:pt>
                <c:pt idx="98">
                  <c:v>103.5</c:v>
                </c:pt>
                <c:pt idx="99">
                  <c:v>104.5</c:v>
                </c:pt>
                <c:pt idx="100">
                  <c:v>105.5</c:v>
                </c:pt>
                <c:pt idx="101">
                  <c:v>106.5</c:v>
                </c:pt>
                <c:pt idx="102">
                  <c:v>107.5</c:v>
                </c:pt>
                <c:pt idx="103">
                  <c:v>108.5</c:v>
                </c:pt>
                <c:pt idx="104">
                  <c:v>109.5</c:v>
                </c:pt>
                <c:pt idx="105">
                  <c:v>110.5</c:v>
                </c:pt>
                <c:pt idx="106">
                  <c:v>111.5</c:v>
                </c:pt>
                <c:pt idx="107">
                  <c:v>112.5</c:v>
                </c:pt>
                <c:pt idx="108">
                  <c:v>113.5</c:v>
                </c:pt>
                <c:pt idx="109">
                  <c:v>114.5</c:v>
                </c:pt>
                <c:pt idx="110">
                  <c:v>115.5</c:v>
                </c:pt>
              </c:numCache>
            </c:numRef>
          </c:xVal>
          <c:yVal>
            <c:numRef>
              <c:f>PM!$M$3:$M$113</c:f>
              <c:numCache>
                <c:formatCode>General</c:formatCode>
                <c:ptCount val="111"/>
                <c:pt idx="0">
                  <c:v>4.5074180513331816E-3</c:v>
                </c:pt>
                <c:pt idx="1">
                  <c:v>4.3668501693709325E-3</c:v>
                </c:pt>
                <c:pt idx="2">
                  <c:v>4.2304473744177937E-3</c:v>
                </c:pt>
                <c:pt idx="3">
                  <c:v>4.0981279026126895E-3</c:v>
                </c:pt>
                <c:pt idx="4">
                  <c:v>3.9698107490028969E-3</c:v>
                </c:pt>
                <c:pt idx="5">
                  <c:v>3.8454156675440518E-3</c:v>
                </c:pt>
                <c:pt idx="6">
                  <c:v>3.7248631711001463E-3</c:v>
                </c:pt>
                <c:pt idx="7">
                  <c:v>3.6080745314435304E-3</c:v>
                </c:pt>
                <c:pt idx="8">
                  <c:v>3.4949717792549084E-3</c:v>
                </c:pt>
                <c:pt idx="9">
                  <c:v>3.3854777041233421E-3</c:v>
                </c:pt>
                <c:pt idx="10">
                  <c:v>3.2795158545462499E-3</c:v>
                </c:pt>
                <c:pt idx="11">
                  <c:v>3.1770105379294077E-3</c:v>
                </c:pt>
                <c:pt idx="12">
                  <c:v>3.0778868205869458E-3</c:v>
                </c:pt>
                <c:pt idx="13">
                  <c:v>2.9820705277413531E-3</c:v>
                </c:pt>
                <c:pt idx="14">
                  <c:v>2.8894882435234743E-3</c:v>
                </c:pt>
                <c:pt idx="15">
                  <c:v>2.8000673109725106E-3</c:v>
                </c:pt>
                <c:pt idx="16">
                  <c:v>2.71373583203602E-3</c:v>
                </c:pt>
                <c:pt idx="17">
                  <c:v>2.6304226675699163E-3</c:v>
                </c:pt>
                <c:pt idx="18">
                  <c:v>2.5500574373384724E-3</c:v>
                </c:pt>
                <c:pt idx="19">
                  <c:v>2.4725705200143136E-3</c:v>
                </c:pt>
                <c:pt idx="20">
                  <c:v>2.3978930531784247E-3</c:v>
                </c:pt>
                <c:pt idx="21">
                  <c:v>2.3259569333201474E-3</c:v>
                </c:pt>
                <c:pt idx="22">
                  <c:v>2.2566948158371791E-3</c:v>
                </c:pt>
                <c:pt idx="23">
                  <c:v>2.1900401150355712E-3</c:v>
                </c:pt>
                <c:pt idx="24">
                  <c:v>2.1259270041297375E-3</c:v>
                </c:pt>
                <c:pt idx="25">
                  <c:v>2.0642904152424436E-3</c:v>
                </c:pt>
                <c:pt idx="26">
                  <c:v>2.0050660394048121E-3</c:v>
                </c:pt>
                <c:pt idx="27">
                  <c:v>1.9481903265563243E-3</c:v>
                </c:pt>
                <c:pt idx="28">
                  <c:v>1.8936004855448175E-3</c:v>
                </c:pt>
                <c:pt idx="29">
                  <c:v>1.8412344841264843E-3</c:v>
                </c:pt>
                <c:pt idx="30">
                  <c:v>1.7910310489658745E-3</c:v>
                </c:pt>
                <c:pt idx="31">
                  <c:v>1.7429296656358935E-3</c:v>
                </c:pt>
                <c:pt idx="32">
                  <c:v>1.6968705786178074E-3</c:v>
                </c:pt>
                <c:pt idx="33">
                  <c:v>1.6527947913012337E-3</c:v>
                </c:pt>
                <c:pt idx="34">
                  <c:v>1.6106440659841479E-3</c:v>
                </c:pt>
                <c:pt idx="35">
                  <c:v>1.5703609238728851E-3</c:v>
                </c:pt>
                <c:pt idx="36">
                  <c:v>1.5318886450821322E-3</c:v>
                </c:pt>
                <c:pt idx="37">
                  <c:v>1.4951712686349376E-3</c:v>
                </c:pt>
                <c:pt idx="38">
                  <c:v>1.4601535924627018E-3</c:v>
                </c:pt>
                <c:pt idx="39">
                  <c:v>1.4267811734051837E-3</c:v>
                </c:pt>
                <c:pt idx="40">
                  <c:v>1.3950003272105013E-3</c:v>
                </c:pt>
                <c:pt idx="41">
                  <c:v>1.364758128535125E-3</c:v>
                </c:pt>
                <c:pt idx="42">
                  <c:v>1.3360024109438842E-3</c:v>
                </c:pt>
                <c:pt idx="43">
                  <c:v>1.3086817669099625E-3</c:v>
                </c:pt>
                <c:pt idx="44">
                  <c:v>1.2827455478149055E-3</c:v>
                </c:pt>
                <c:pt idx="45">
                  <c:v>1.2581438639486077E-3</c:v>
                </c:pt>
                <c:pt idx="46">
                  <c:v>1.2348275845093298E-3</c:v>
                </c:pt>
                <c:pt idx="47">
                  <c:v>1.2127483376036747E-3</c:v>
                </c:pt>
                <c:pt idx="48">
                  <c:v>1.1918585102466172E-3</c:v>
                </c:pt>
                <c:pt idx="49">
                  <c:v>1.1721112483614833E-3</c:v>
                </c:pt>
                <c:pt idx="50">
                  <c:v>1.1534604567799492E-3</c:v>
                </c:pt>
                <c:pt idx="51">
                  <c:v>1.1358607992420543E-3</c:v>
                </c:pt>
                <c:pt idx="52">
                  <c:v>1.119267698396197E-3</c:v>
                </c:pt>
                <c:pt idx="53">
                  <c:v>1.1036373357991239E-3</c:v>
                </c:pt>
                <c:pt idx="54">
                  <c:v>1.0889266519159444E-3</c:v>
                </c:pt>
                <c:pt idx="55">
                  <c:v>1.0750933461201239E-3</c:v>
                </c:pt>
                <c:pt idx="56">
                  <c:v>1.0620958766934798E-3</c:v>
                </c:pt>
                <c:pt idx="57">
                  <c:v>1.049893460826192E-3</c:v>
                </c:pt>
                <c:pt idx="58">
                  <c:v>1.0384460746167964E-3</c:v>
                </c:pt>
                <c:pt idx="59">
                  <c:v>1.0277144530721804E-3</c:v>
                </c:pt>
                <c:pt idx="60">
                  <c:v>1.0176600901075925E-3</c:v>
                </c:pt>
                <c:pt idx="61">
                  <c:v>1.0082452385466361E-3</c:v>
                </c:pt>
                <c:pt idx="62">
                  <c:v>9.9943291012126716E-4</c:v>
                </c:pt>
                <c:pt idx="63">
                  <c:v>9.9118687547181117E-4</c:v>
                </c:pt>
                <c:pt idx="64">
                  <c:v>9.8347166414693588E-4</c:v>
                </c:pt>
                <c:pt idx="65">
                  <c:v>9.7625256460366974E-4</c:v>
                </c:pt>
                <c:pt idx="66">
                  <c:v>9.6949562420740789E-4</c:v>
                </c:pt>
                <c:pt idx="67">
                  <c:v>9.6316764923188268E-4</c:v>
                </c:pt>
                <c:pt idx="68">
                  <c:v>9.5723620485920011E-4</c:v>
                </c:pt>
                <c:pt idx="69">
                  <c:v>9.5166961517981815E-4</c:v>
                </c:pt>
                <c:pt idx="70">
                  <c:v>9.4643696319254064E-4</c:v>
                </c:pt>
                <c:pt idx="71">
                  <c:v>9.4150809080454593E-4</c:v>
                </c:pt>
                <c:pt idx="72">
                  <c:v>9.3685359883135828E-4</c:v>
                </c:pt>
                <c:pt idx="73">
                  <c:v>9.3244484699685822E-4</c:v>
                </c:pt>
                <c:pt idx="74">
                  <c:v>9.2825395393328781E-4</c:v>
                </c:pt>
                <c:pt idx="75">
                  <c:v>9.242537971812367E-4</c:v>
                </c:pt>
                <c:pt idx="76">
                  <c:v>9.2041801318966301E-4</c:v>
                </c:pt>
                <c:pt idx="77">
                  <c:v>9.1672099731587766E-4</c:v>
                </c:pt>
                <c:pt idx="78">
                  <c:v>9.1313790382553401E-4</c:v>
                </c:pt>
                <c:pt idx="79">
                  <c:v>9.0964464589266599E-4</c:v>
                </c:pt>
                <c:pt idx="80">
                  <c:v>9.0621789559964996E-4</c:v>
                </c:pt>
                <c:pt idx="81">
                  <c:v>9.0283508393722203E-4</c:v>
                </c:pt>
                <c:pt idx="82">
                  <c:v>8.9947440080446941E-4</c:v>
                </c:pt>
                <c:pt idx="83">
                  <c:v>8.9611479500883561E-4</c:v>
                </c:pt>
                <c:pt idx="84">
                  <c:v>8.9273597426613952E-4</c:v>
                </c:pt>
                <c:pt idx="85">
                  <c:v>8.8931840520053377E-4</c:v>
                </c:pt>
                <c:pt idx="86">
                  <c:v>8.8584331334454289E-4</c:v>
                </c:pt>
                <c:pt idx="87">
                  <c:v>8.8229268313903212E-4</c:v>
                </c:pt>
                <c:pt idx="88">
                  <c:v>8.7864925793323164E-4</c:v>
                </c:pt>
                <c:pt idx="89">
                  <c:v>8.7489653998474356E-4</c:v>
                </c:pt>
                <c:pt idx="90">
                  <c:v>8.7101879045950372E-4</c:v>
                </c:pt>
                <c:pt idx="91">
                  <c:v>8.6700102943180948E-4</c:v>
                </c:pt>
                <c:pt idx="92">
                  <c:v>8.6282903588432314E-4</c:v>
                </c:pt>
                <c:pt idx="93">
                  <c:v>8.584893477080564E-4</c:v>
                </c:pt>
                <c:pt idx="94">
                  <c:v>8.5396926170238068E-4</c:v>
                </c:pt>
                <c:pt idx="95">
                  <c:v>8.4925683357502373E-4</c:v>
                </c:pt>
                <c:pt idx="96">
                  <c:v>8.4434087794206612E-4</c:v>
                </c:pt>
                <c:pt idx="97">
                  <c:v>8.3921096832795684E-4</c:v>
                </c:pt>
                <c:pt idx="98">
                  <c:v>8.3385743716547864E-4</c:v>
                </c:pt>
                <c:pt idx="99">
                  <c:v>8.2827137579579834E-4</c:v>
                </c:pt>
                <c:pt idx="100">
                  <c:v>8.2244463446842341E-4</c:v>
                </c:pt>
                <c:pt idx="101">
                  <c:v>8.163698223412159E-4</c:v>
                </c:pt>
                <c:pt idx="102">
                  <c:v>8.100403074803959E-4</c:v>
                </c:pt>
                <c:pt idx="103">
                  <c:v>8.0345021686055017E-4</c:v>
                </c:pt>
                <c:pt idx="104">
                  <c:v>7.9659443636461488E-4</c:v>
                </c:pt>
                <c:pt idx="105">
                  <c:v>7.8946861078387897E-4</c:v>
                </c:pt>
                <c:pt idx="106">
                  <c:v>7.8206914381799813E-4</c:v>
                </c:pt>
                <c:pt idx="107">
                  <c:v>7.7439319807498085E-4</c:v>
                </c:pt>
                <c:pt idx="108">
                  <c:v>7.6643869507117459E-4</c:v>
                </c:pt>
                <c:pt idx="109">
                  <c:v>7.5820431523130737E-4</c:v>
                </c:pt>
                <c:pt idx="110">
                  <c:v>7.4968949788846006E-4</c:v>
                </c:pt>
              </c:numCache>
            </c:numRef>
          </c:yVal>
          <c:smooth val="0"/>
        </c:ser>
        <c:ser>
          <c:idx val="3"/>
          <c:order val="3"/>
          <c:tx>
            <c:v>COPERT</c:v>
          </c:tx>
          <c:spPr>
            <a:ln w="25400" cap="rnd">
              <a:noFill/>
            </a:ln>
            <a:effectLst>
              <a:glow rad="139700">
                <a:schemeClr val="accent4">
                  <a:satMod val="175000"/>
                  <a:alpha val="14000"/>
                </a:schemeClr>
              </a:glow>
            </a:effectLst>
          </c:spPr>
          <c:marker>
            <c:symbol val="circle"/>
            <c:size val="3"/>
            <c:spPr>
              <a:solidFill>
                <a:schemeClr val="accent4">
                  <a:lumMod val="60000"/>
                  <a:lumOff val="40000"/>
                </a:schemeClr>
              </a:solidFill>
              <a:ln>
                <a:noFill/>
              </a:ln>
              <a:effectLst>
                <a:glow rad="63500">
                  <a:schemeClr val="accent4">
                    <a:satMod val="175000"/>
                    <a:alpha val="25000"/>
                  </a:schemeClr>
                </a:glow>
              </a:effectLst>
            </c:spPr>
          </c:marker>
          <c:xVal>
            <c:numRef>
              <c:f>PM!$B$3:$B$113</c:f>
              <c:numCache>
                <c:formatCode>General</c:formatCode>
                <c:ptCount val="111"/>
                <c:pt idx="0">
                  <c:v>5.5</c:v>
                </c:pt>
                <c:pt idx="1">
                  <c:v>6.5</c:v>
                </c:pt>
                <c:pt idx="2">
                  <c:v>7.5</c:v>
                </c:pt>
                <c:pt idx="3">
                  <c:v>8.5</c:v>
                </c:pt>
                <c:pt idx="4">
                  <c:v>9.5</c:v>
                </c:pt>
                <c:pt idx="5">
                  <c:v>10.5</c:v>
                </c:pt>
                <c:pt idx="6">
                  <c:v>11.5</c:v>
                </c:pt>
                <c:pt idx="7">
                  <c:v>12.5</c:v>
                </c:pt>
                <c:pt idx="8">
                  <c:v>13.5</c:v>
                </c:pt>
                <c:pt idx="9">
                  <c:v>14.5</c:v>
                </c:pt>
                <c:pt idx="10">
                  <c:v>15.5</c:v>
                </c:pt>
                <c:pt idx="11">
                  <c:v>16.5</c:v>
                </c:pt>
                <c:pt idx="12">
                  <c:v>17.5</c:v>
                </c:pt>
                <c:pt idx="13">
                  <c:v>18.5</c:v>
                </c:pt>
                <c:pt idx="14">
                  <c:v>19.5</c:v>
                </c:pt>
                <c:pt idx="15">
                  <c:v>20.5</c:v>
                </c:pt>
                <c:pt idx="16">
                  <c:v>21.5</c:v>
                </c:pt>
                <c:pt idx="17">
                  <c:v>22.5</c:v>
                </c:pt>
                <c:pt idx="18">
                  <c:v>23.5</c:v>
                </c:pt>
                <c:pt idx="19">
                  <c:v>24.5</c:v>
                </c:pt>
                <c:pt idx="20">
                  <c:v>25.5</c:v>
                </c:pt>
                <c:pt idx="21">
                  <c:v>26.5</c:v>
                </c:pt>
                <c:pt idx="22">
                  <c:v>27.5</c:v>
                </c:pt>
                <c:pt idx="23">
                  <c:v>28.5</c:v>
                </c:pt>
                <c:pt idx="24">
                  <c:v>29.5</c:v>
                </c:pt>
                <c:pt idx="25">
                  <c:v>30.5</c:v>
                </c:pt>
                <c:pt idx="26">
                  <c:v>31.5</c:v>
                </c:pt>
                <c:pt idx="27">
                  <c:v>32.5</c:v>
                </c:pt>
                <c:pt idx="28">
                  <c:v>33.5</c:v>
                </c:pt>
                <c:pt idx="29">
                  <c:v>34.5</c:v>
                </c:pt>
                <c:pt idx="30">
                  <c:v>35.5</c:v>
                </c:pt>
                <c:pt idx="31">
                  <c:v>36.5</c:v>
                </c:pt>
                <c:pt idx="32">
                  <c:v>37.5</c:v>
                </c:pt>
                <c:pt idx="33">
                  <c:v>38.5</c:v>
                </c:pt>
                <c:pt idx="34">
                  <c:v>39.5</c:v>
                </c:pt>
                <c:pt idx="35">
                  <c:v>40.5</c:v>
                </c:pt>
                <c:pt idx="36">
                  <c:v>41.5</c:v>
                </c:pt>
                <c:pt idx="37">
                  <c:v>42.5</c:v>
                </c:pt>
                <c:pt idx="38">
                  <c:v>43.5</c:v>
                </c:pt>
                <c:pt idx="39">
                  <c:v>44.5</c:v>
                </c:pt>
                <c:pt idx="40">
                  <c:v>45.5</c:v>
                </c:pt>
                <c:pt idx="41">
                  <c:v>46.5</c:v>
                </c:pt>
                <c:pt idx="42">
                  <c:v>47.5</c:v>
                </c:pt>
                <c:pt idx="43">
                  <c:v>48.5</c:v>
                </c:pt>
                <c:pt idx="44">
                  <c:v>49.5</c:v>
                </c:pt>
                <c:pt idx="45">
                  <c:v>50.5</c:v>
                </c:pt>
                <c:pt idx="46">
                  <c:v>51.5</c:v>
                </c:pt>
                <c:pt idx="47">
                  <c:v>52.5</c:v>
                </c:pt>
                <c:pt idx="48">
                  <c:v>53.5</c:v>
                </c:pt>
                <c:pt idx="49">
                  <c:v>54.5</c:v>
                </c:pt>
                <c:pt idx="50">
                  <c:v>55.5</c:v>
                </c:pt>
                <c:pt idx="51">
                  <c:v>56.5</c:v>
                </c:pt>
                <c:pt idx="52">
                  <c:v>57.5</c:v>
                </c:pt>
                <c:pt idx="53">
                  <c:v>58.5</c:v>
                </c:pt>
                <c:pt idx="54">
                  <c:v>59.5</c:v>
                </c:pt>
                <c:pt idx="55">
                  <c:v>60.5</c:v>
                </c:pt>
                <c:pt idx="56">
                  <c:v>61.5</c:v>
                </c:pt>
                <c:pt idx="57">
                  <c:v>62.5</c:v>
                </c:pt>
                <c:pt idx="58">
                  <c:v>63.5</c:v>
                </c:pt>
                <c:pt idx="59">
                  <c:v>64.5</c:v>
                </c:pt>
                <c:pt idx="60">
                  <c:v>65.5</c:v>
                </c:pt>
                <c:pt idx="61">
                  <c:v>66.5</c:v>
                </c:pt>
                <c:pt idx="62">
                  <c:v>67.5</c:v>
                </c:pt>
                <c:pt idx="63">
                  <c:v>68.5</c:v>
                </c:pt>
                <c:pt idx="64">
                  <c:v>69.5</c:v>
                </c:pt>
                <c:pt idx="65">
                  <c:v>70.5</c:v>
                </c:pt>
                <c:pt idx="66">
                  <c:v>71.5</c:v>
                </c:pt>
                <c:pt idx="67">
                  <c:v>72.5</c:v>
                </c:pt>
                <c:pt idx="68">
                  <c:v>73.5</c:v>
                </c:pt>
                <c:pt idx="69">
                  <c:v>74.5</c:v>
                </c:pt>
                <c:pt idx="70">
                  <c:v>75.5</c:v>
                </c:pt>
                <c:pt idx="71">
                  <c:v>76.5</c:v>
                </c:pt>
                <c:pt idx="72">
                  <c:v>77.5</c:v>
                </c:pt>
                <c:pt idx="73">
                  <c:v>78.5</c:v>
                </c:pt>
                <c:pt idx="74">
                  <c:v>79.5</c:v>
                </c:pt>
                <c:pt idx="75">
                  <c:v>80.5</c:v>
                </c:pt>
                <c:pt idx="76">
                  <c:v>81.5</c:v>
                </c:pt>
                <c:pt idx="77">
                  <c:v>82.5</c:v>
                </c:pt>
                <c:pt idx="78">
                  <c:v>83.5</c:v>
                </c:pt>
                <c:pt idx="79">
                  <c:v>84.5</c:v>
                </c:pt>
                <c:pt idx="80">
                  <c:v>85.5</c:v>
                </c:pt>
                <c:pt idx="81">
                  <c:v>86.5</c:v>
                </c:pt>
                <c:pt idx="82">
                  <c:v>87.5</c:v>
                </c:pt>
                <c:pt idx="83">
                  <c:v>88.5</c:v>
                </c:pt>
                <c:pt idx="84">
                  <c:v>89.5</c:v>
                </c:pt>
                <c:pt idx="85">
                  <c:v>90.5</c:v>
                </c:pt>
                <c:pt idx="86">
                  <c:v>91.5</c:v>
                </c:pt>
                <c:pt idx="87">
                  <c:v>92.5</c:v>
                </c:pt>
                <c:pt idx="88">
                  <c:v>93.5</c:v>
                </c:pt>
                <c:pt idx="89">
                  <c:v>94.5</c:v>
                </c:pt>
                <c:pt idx="90">
                  <c:v>95.5</c:v>
                </c:pt>
                <c:pt idx="91">
                  <c:v>96.5</c:v>
                </c:pt>
                <c:pt idx="92">
                  <c:v>97.5</c:v>
                </c:pt>
                <c:pt idx="93">
                  <c:v>98.5</c:v>
                </c:pt>
                <c:pt idx="94">
                  <c:v>99.5</c:v>
                </c:pt>
                <c:pt idx="95">
                  <c:v>100.5</c:v>
                </c:pt>
                <c:pt idx="96">
                  <c:v>101.5</c:v>
                </c:pt>
                <c:pt idx="97">
                  <c:v>102.5</c:v>
                </c:pt>
                <c:pt idx="98">
                  <c:v>103.5</c:v>
                </c:pt>
                <c:pt idx="99">
                  <c:v>104.5</c:v>
                </c:pt>
                <c:pt idx="100">
                  <c:v>105.5</c:v>
                </c:pt>
                <c:pt idx="101">
                  <c:v>106.5</c:v>
                </c:pt>
                <c:pt idx="102">
                  <c:v>107.5</c:v>
                </c:pt>
                <c:pt idx="103">
                  <c:v>108.5</c:v>
                </c:pt>
                <c:pt idx="104">
                  <c:v>109.5</c:v>
                </c:pt>
                <c:pt idx="105">
                  <c:v>110.5</c:v>
                </c:pt>
                <c:pt idx="106">
                  <c:v>111.5</c:v>
                </c:pt>
                <c:pt idx="107">
                  <c:v>112.5</c:v>
                </c:pt>
                <c:pt idx="108">
                  <c:v>113.5</c:v>
                </c:pt>
                <c:pt idx="109">
                  <c:v>114.5</c:v>
                </c:pt>
                <c:pt idx="110">
                  <c:v>115.5</c:v>
                </c:pt>
              </c:numCache>
            </c:numRef>
          </c:xVal>
          <c:yVal>
            <c:numRef>
              <c:f>PM!$W$3:$W$113</c:f>
              <c:numCache>
                <c:formatCode>General</c:formatCode>
                <c:ptCount val="111"/>
                <c:pt idx="0">
                  <c:v>2.1070385000000018E-3</c:v>
                </c:pt>
                <c:pt idx="1">
                  <c:v>2.0821765000000017E-3</c:v>
                </c:pt>
                <c:pt idx="2">
                  <c:v>2.0576625000000019E-3</c:v>
                </c:pt>
                <c:pt idx="3">
                  <c:v>2.0334965000000016E-3</c:v>
                </c:pt>
                <c:pt idx="4">
                  <c:v>2.0096785000000019E-3</c:v>
                </c:pt>
                <c:pt idx="5">
                  <c:v>1.9862085000000021E-3</c:v>
                </c:pt>
                <c:pt idx="6">
                  <c:v>1.9630865000000016E-3</c:v>
                </c:pt>
                <c:pt idx="7">
                  <c:v>1.9403125000000017E-3</c:v>
                </c:pt>
                <c:pt idx="8">
                  <c:v>1.9178865000000016E-3</c:v>
                </c:pt>
                <c:pt idx="9">
                  <c:v>1.8958085000000014E-3</c:v>
                </c:pt>
                <c:pt idx="10">
                  <c:v>1.8740785000000016E-3</c:v>
                </c:pt>
                <c:pt idx="11">
                  <c:v>1.8526965000000015E-3</c:v>
                </c:pt>
                <c:pt idx="12">
                  <c:v>1.8316625000000016E-3</c:v>
                </c:pt>
                <c:pt idx="13">
                  <c:v>1.8109765000000016E-3</c:v>
                </c:pt>
                <c:pt idx="14">
                  <c:v>1.7906385000000017E-3</c:v>
                </c:pt>
                <c:pt idx="15">
                  <c:v>1.7706485000000014E-3</c:v>
                </c:pt>
                <c:pt idx="16">
                  <c:v>1.7510065000000013E-3</c:v>
                </c:pt>
                <c:pt idx="17">
                  <c:v>1.7317125000000015E-3</c:v>
                </c:pt>
                <c:pt idx="18">
                  <c:v>1.7127665000000016E-3</c:v>
                </c:pt>
                <c:pt idx="19">
                  <c:v>1.6941685000000013E-3</c:v>
                </c:pt>
                <c:pt idx="20">
                  <c:v>1.6759185000000015E-3</c:v>
                </c:pt>
                <c:pt idx="21">
                  <c:v>1.6580165000000015E-3</c:v>
                </c:pt>
                <c:pt idx="22">
                  <c:v>1.6404625000000013E-3</c:v>
                </c:pt>
                <c:pt idx="23">
                  <c:v>1.6232565000000013E-3</c:v>
                </c:pt>
                <c:pt idx="24">
                  <c:v>1.6063985000000015E-3</c:v>
                </c:pt>
                <c:pt idx="25">
                  <c:v>1.5898885000000015E-3</c:v>
                </c:pt>
                <c:pt idx="26">
                  <c:v>1.5737265000000014E-3</c:v>
                </c:pt>
                <c:pt idx="27">
                  <c:v>1.5579125000000013E-3</c:v>
                </c:pt>
                <c:pt idx="28">
                  <c:v>1.5424465000000013E-3</c:v>
                </c:pt>
                <c:pt idx="29">
                  <c:v>1.5273285000000014E-3</c:v>
                </c:pt>
                <c:pt idx="30">
                  <c:v>1.5125585000000015E-3</c:v>
                </c:pt>
                <c:pt idx="31">
                  <c:v>1.4981365000000014E-3</c:v>
                </c:pt>
                <c:pt idx="32">
                  <c:v>1.4840625000000012E-3</c:v>
                </c:pt>
                <c:pt idx="33">
                  <c:v>1.4703365000000013E-3</c:v>
                </c:pt>
                <c:pt idx="34">
                  <c:v>1.4569585000000012E-3</c:v>
                </c:pt>
                <c:pt idx="35">
                  <c:v>1.4439285000000012E-3</c:v>
                </c:pt>
                <c:pt idx="36">
                  <c:v>1.4312465000000012E-3</c:v>
                </c:pt>
                <c:pt idx="37">
                  <c:v>1.4189125000000011E-3</c:v>
                </c:pt>
                <c:pt idx="38">
                  <c:v>1.4069265000000014E-3</c:v>
                </c:pt>
                <c:pt idx="39">
                  <c:v>1.3952885000000012E-3</c:v>
                </c:pt>
                <c:pt idx="40">
                  <c:v>1.3839985000000013E-3</c:v>
                </c:pt>
                <c:pt idx="41">
                  <c:v>1.3730565000000011E-3</c:v>
                </c:pt>
                <c:pt idx="42">
                  <c:v>1.3624625000000011E-3</c:v>
                </c:pt>
                <c:pt idx="43">
                  <c:v>1.3522165000000011E-3</c:v>
                </c:pt>
                <c:pt idx="44">
                  <c:v>1.3423185000000012E-3</c:v>
                </c:pt>
                <c:pt idx="45">
                  <c:v>1.3327685000000011E-3</c:v>
                </c:pt>
                <c:pt idx="46">
                  <c:v>1.3235665000000012E-3</c:v>
                </c:pt>
                <c:pt idx="47">
                  <c:v>1.314712500000001E-3</c:v>
                </c:pt>
                <c:pt idx="48">
                  <c:v>1.3062065000000013E-3</c:v>
                </c:pt>
                <c:pt idx="49">
                  <c:v>1.2980485000000013E-3</c:v>
                </c:pt>
                <c:pt idx="50">
                  <c:v>1.290238500000001E-3</c:v>
                </c:pt>
                <c:pt idx="51">
                  <c:v>1.2827765000000013E-3</c:v>
                </c:pt>
                <c:pt idx="52">
                  <c:v>1.2756625000000011E-3</c:v>
                </c:pt>
                <c:pt idx="53">
                  <c:v>1.2688965000000011E-3</c:v>
                </c:pt>
                <c:pt idx="54">
                  <c:v>1.2624785000000011E-3</c:v>
                </c:pt>
                <c:pt idx="55">
                  <c:v>1.2564085000000011E-3</c:v>
                </c:pt>
                <c:pt idx="56">
                  <c:v>1.2506865000000012E-3</c:v>
                </c:pt>
                <c:pt idx="57">
                  <c:v>1.245312500000001E-3</c:v>
                </c:pt>
                <c:pt idx="58">
                  <c:v>1.240286500000001E-3</c:v>
                </c:pt>
                <c:pt idx="59">
                  <c:v>1.2356085000000011E-3</c:v>
                </c:pt>
                <c:pt idx="60">
                  <c:v>1.2312785000000014E-3</c:v>
                </c:pt>
                <c:pt idx="61">
                  <c:v>1.2272965000000012E-3</c:v>
                </c:pt>
                <c:pt idx="62">
                  <c:v>1.2236625000000012E-3</c:v>
                </c:pt>
                <c:pt idx="63">
                  <c:v>1.2203765000000013E-3</c:v>
                </c:pt>
                <c:pt idx="64">
                  <c:v>1.217438500000001E-3</c:v>
                </c:pt>
                <c:pt idx="65">
                  <c:v>1.2148485000000012E-3</c:v>
                </c:pt>
                <c:pt idx="66">
                  <c:v>1.2126065000000012E-3</c:v>
                </c:pt>
                <c:pt idx="67">
                  <c:v>1.2107125000000009E-3</c:v>
                </c:pt>
                <c:pt idx="68">
                  <c:v>1.2091665000000011E-3</c:v>
                </c:pt>
                <c:pt idx="69">
                  <c:v>1.2079685000000013E-3</c:v>
                </c:pt>
                <c:pt idx="70">
                  <c:v>1.2071185000000011E-3</c:v>
                </c:pt>
                <c:pt idx="71">
                  <c:v>1.206616500000001E-3</c:v>
                </c:pt>
                <c:pt idx="72">
                  <c:v>1.2064625000000012E-3</c:v>
                </c:pt>
                <c:pt idx="73">
                  <c:v>1.206656500000001E-3</c:v>
                </c:pt>
                <c:pt idx="74">
                  <c:v>1.2071985000000011E-3</c:v>
                </c:pt>
                <c:pt idx="75">
                  <c:v>1.2080885000000012E-3</c:v>
                </c:pt>
                <c:pt idx="76">
                  <c:v>1.2093265000000012E-3</c:v>
                </c:pt>
                <c:pt idx="77">
                  <c:v>1.210912500000001E-3</c:v>
                </c:pt>
                <c:pt idx="78">
                  <c:v>1.2128465000000013E-3</c:v>
                </c:pt>
                <c:pt idx="79">
                  <c:v>1.2151285000000013E-3</c:v>
                </c:pt>
                <c:pt idx="80">
                  <c:v>1.217758500000001E-3</c:v>
                </c:pt>
                <c:pt idx="81">
                  <c:v>1.2207365000000011E-3</c:v>
                </c:pt>
                <c:pt idx="82">
                  <c:v>1.2240625000000014E-3</c:v>
                </c:pt>
                <c:pt idx="83">
                  <c:v>1.2277365000000011E-3</c:v>
                </c:pt>
                <c:pt idx="84">
                  <c:v>1.2317585000000012E-3</c:v>
                </c:pt>
                <c:pt idx="85">
                  <c:v>1.236128500000001E-3</c:v>
                </c:pt>
                <c:pt idx="86">
                  <c:v>1.2408465000000011E-3</c:v>
                </c:pt>
                <c:pt idx="87">
                  <c:v>1.2459125000000011E-3</c:v>
                </c:pt>
                <c:pt idx="88">
                  <c:v>1.2513265000000011E-3</c:v>
                </c:pt>
                <c:pt idx="89">
                  <c:v>1.257088500000001E-3</c:v>
                </c:pt>
                <c:pt idx="90">
                  <c:v>1.2631985000000014E-3</c:v>
                </c:pt>
                <c:pt idx="91">
                  <c:v>1.2696565000000011E-3</c:v>
                </c:pt>
                <c:pt idx="92">
                  <c:v>1.2764625000000014E-3</c:v>
                </c:pt>
                <c:pt idx="93">
                  <c:v>1.283616500000001E-3</c:v>
                </c:pt>
                <c:pt idx="94">
                  <c:v>1.2911185000000014E-3</c:v>
                </c:pt>
                <c:pt idx="95">
                  <c:v>1.2989685000000016E-3</c:v>
                </c:pt>
                <c:pt idx="96">
                  <c:v>1.3071665000000011E-3</c:v>
                </c:pt>
                <c:pt idx="97">
                  <c:v>1.315712500000001E-3</c:v>
                </c:pt>
                <c:pt idx="98">
                  <c:v>1.3246065000000016E-3</c:v>
                </c:pt>
                <c:pt idx="99">
                  <c:v>1.3338485000000011E-3</c:v>
                </c:pt>
                <c:pt idx="100">
                  <c:v>1.3434385000000012E-3</c:v>
                </c:pt>
                <c:pt idx="101">
                  <c:v>1.3533765000000011E-3</c:v>
                </c:pt>
                <c:pt idx="102">
                  <c:v>1.3636625000000011E-3</c:v>
                </c:pt>
                <c:pt idx="103">
                  <c:v>1.3742965000000016E-3</c:v>
                </c:pt>
                <c:pt idx="104">
                  <c:v>1.3852785000000015E-3</c:v>
                </c:pt>
                <c:pt idx="105">
                  <c:v>1.3966085000000012E-3</c:v>
                </c:pt>
                <c:pt idx="106">
                  <c:v>1.4082865000000016E-3</c:v>
                </c:pt>
                <c:pt idx="107">
                  <c:v>1.4203125000000017E-3</c:v>
                </c:pt>
                <c:pt idx="108">
                  <c:v>1.4326865000000013E-3</c:v>
                </c:pt>
                <c:pt idx="109">
                  <c:v>1.4454085000000011E-3</c:v>
                </c:pt>
                <c:pt idx="110">
                  <c:v>1.4584785000000013E-3</c:v>
                </c:pt>
              </c:numCache>
            </c:numRef>
          </c:yVal>
          <c:smooth val="0"/>
        </c:ser>
        <c:dLbls>
          <c:showLegendKey val="0"/>
          <c:showVal val="0"/>
          <c:showCatName val="0"/>
          <c:showSerName val="0"/>
          <c:showPercent val="0"/>
          <c:showBubbleSize val="0"/>
        </c:dLbls>
        <c:axId val="133087232"/>
        <c:axId val="133089536"/>
      </c:scatterChart>
      <c:valAx>
        <c:axId val="133087232"/>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n-US" sz="1600" dirty="0"/>
                  <a:t>Average speed (km/hour)</a:t>
                </a:r>
              </a:p>
            </c:rich>
          </c:tx>
          <c:overlay val="0"/>
          <c:spPr>
            <a:noFill/>
            <a:ln>
              <a:noFill/>
            </a:ln>
            <a:effectLst/>
          </c:sp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33089536"/>
        <c:crosses val="autoZero"/>
        <c:crossBetween val="midCat"/>
      </c:valAx>
      <c:valAx>
        <c:axId val="133089536"/>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n-US" sz="1600" dirty="0"/>
                  <a:t>Average PM (grams/km)</a:t>
                </a:r>
              </a:p>
            </c:rich>
          </c:tx>
          <c:overlay val="0"/>
          <c:spPr>
            <a:noFill/>
            <a:ln>
              <a:noFill/>
            </a:ln>
            <a:effectLst/>
          </c:sp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3308723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864ED-AC14-4CAB-A350-55C73045AB5F}"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n-GB"/>
        </a:p>
      </dgm:t>
    </dgm:pt>
    <dgm:pt modelId="{5E210E1F-97CF-4CD5-BF02-AB21726C2B8E}" type="asst">
      <dgm:prSet phldrT="[Text]" custT="1"/>
      <dgm:spPr/>
      <dgm:t>
        <a:bodyPr/>
        <a:lstStyle/>
        <a:p>
          <a:r>
            <a:rPr lang="en-GB" sz="2400" b="1" dirty="0" smtClean="0"/>
            <a:t>Systematic review</a:t>
          </a:r>
          <a:endParaRPr lang="en-GB" sz="2400" b="1" dirty="0"/>
        </a:p>
      </dgm:t>
    </dgm:pt>
    <dgm:pt modelId="{75A60239-D14C-4AB2-9363-F11BBD87C992}" type="parTrans" cxnId="{B327CA8F-A779-4E7E-80DA-D1E2154DDC53}">
      <dgm:prSet/>
      <dgm:spPr/>
      <dgm:t>
        <a:bodyPr/>
        <a:lstStyle/>
        <a:p>
          <a:endParaRPr lang="en-GB" sz="2200"/>
        </a:p>
      </dgm:t>
    </dgm:pt>
    <dgm:pt modelId="{8FD026C4-24B2-410F-B2BA-287833089504}" type="sibTrans" cxnId="{B327CA8F-A779-4E7E-80DA-D1E2154DDC53}">
      <dgm:prSet/>
      <dgm:spPr/>
      <dgm:t>
        <a:bodyPr/>
        <a:lstStyle/>
        <a:p>
          <a:endParaRPr lang="en-GB" sz="2200"/>
        </a:p>
      </dgm:t>
    </dgm:pt>
    <dgm:pt modelId="{A311741D-4B1E-47D0-B4B1-00D158938B6D}">
      <dgm:prSet phldrT="[Text]" custT="1"/>
      <dgm:spPr/>
      <dgm:t>
        <a:bodyPr/>
        <a:lstStyle/>
        <a:p>
          <a:r>
            <a:rPr lang="en-GB" sz="2000" dirty="0" smtClean="0"/>
            <a:t>Meta-analysis</a:t>
          </a:r>
          <a:endParaRPr lang="en-GB" sz="2200" dirty="0"/>
        </a:p>
      </dgm:t>
    </dgm:pt>
    <dgm:pt modelId="{7DBC25AE-B0D8-4D6F-AB8A-A0665FD275B1}" type="parTrans" cxnId="{2F31D258-436E-40DD-98A9-ECCD9B43C643}">
      <dgm:prSet/>
      <dgm:spPr/>
      <dgm:t>
        <a:bodyPr/>
        <a:lstStyle/>
        <a:p>
          <a:endParaRPr lang="en-GB" sz="2200"/>
        </a:p>
      </dgm:t>
    </dgm:pt>
    <dgm:pt modelId="{E9223239-2EA1-4BBA-BEDC-79394343BD5A}" type="sibTrans" cxnId="{2F31D258-436E-40DD-98A9-ECCD9B43C643}">
      <dgm:prSet/>
      <dgm:spPr/>
      <dgm:t>
        <a:bodyPr/>
        <a:lstStyle/>
        <a:p>
          <a:endParaRPr lang="en-GB" sz="2200"/>
        </a:p>
      </dgm:t>
    </dgm:pt>
    <dgm:pt modelId="{84467677-93B0-467F-A630-30E2E41E2F5A}">
      <dgm:prSet phldrT="[Text]" custT="1"/>
      <dgm:spPr>
        <a:solidFill>
          <a:srgbClr val="6600FF"/>
        </a:solidFill>
      </dgm:spPr>
      <dgm:t>
        <a:bodyPr/>
        <a:lstStyle/>
        <a:p>
          <a:r>
            <a:rPr lang="en-GB" sz="2000" b="1" dirty="0" smtClean="0">
              <a:solidFill>
                <a:schemeClr val="bg1"/>
              </a:solidFill>
            </a:rPr>
            <a:t>Case study</a:t>
          </a:r>
          <a:endParaRPr lang="en-GB" sz="2000" b="1" dirty="0">
            <a:solidFill>
              <a:schemeClr val="bg1"/>
            </a:solidFill>
          </a:endParaRPr>
        </a:p>
      </dgm:t>
    </dgm:pt>
    <dgm:pt modelId="{D1E493EC-EDC5-45B7-ACA0-6321CA64E81C}" type="parTrans" cxnId="{5CAC0C8D-68DB-4893-8910-487811281AD3}">
      <dgm:prSet/>
      <dgm:spPr/>
      <dgm:t>
        <a:bodyPr/>
        <a:lstStyle/>
        <a:p>
          <a:endParaRPr lang="en-GB" sz="2200"/>
        </a:p>
      </dgm:t>
    </dgm:pt>
    <dgm:pt modelId="{E4A958C0-E235-4753-B26D-201CCE4C3037}" type="sibTrans" cxnId="{5CAC0C8D-68DB-4893-8910-487811281AD3}">
      <dgm:prSet/>
      <dgm:spPr/>
      <dgm:t>
        <a:bodyPr/>
        <a:lstStyle/>
        <a:p>
          <a:endParaRPr lang="en-GB" sz="2200"/>
        </a:p>
      </dgm:t>
    </dgm:pt>
    <dgm:pt modelId="{0327D335-06EC-41C5-A320-18954ABCA05F}">
      <dgm:prSet phldrT="[Text]" custT="1"/>
      <dgm:spPr/>
      <dgm:t>
        <a:bodyPr/>
        <a:lstStyle/>
        <a:p>
          <a:pPr algn="ctr"/>
          <a:r>
            <a:rPr lang="en-GB" sz="2400" b="0" i="0" dirty="0" smtClean="0"/>
            <a:t>Does children’s exposure to traffic-related air pollution increase their risks of developing asthma?</a:t>
          </a:r>
          <a:endParaRPr lang="en-GB" sz="2400" b="0" i="0" dirty="0"/>
        </a:p>
      </dgm:t>
    </dgm:pt>
    <dgm:pt modelId="{B8066181-EDE4-41A1-84B5-52848005C4BE}" type="sibTrans" cxnId="{70689D63-7496-444A-8377-E0EEBF8189C6}">
      <dgm:prSet/>
      <dgm:spPr/>
      <dgm:t>
        <a:bodyPr/>
        <a:lstStyle/>
        <a:p>
          <a:endParaRPr lang="en-GB" sz="2200"/>
        </a:p>
      </dgm:t>
    </dgm:pt>
    <dgm:pt modelId="{F78E5D43-9CC7-4D0D-9BEB-955B8C78A2EE}" type="parTrans" cxnId="{70689D63-7496-444A-8377-E0EEBF8189C6}">
      <dgm:prSet/>
      <dgm:spPr/>
      <dgm:t>
        <a:bodyPr/>
        <a:lstStyle/>
        <a:p>
          <a:endParaRPr lang="en-GB" sz="2200"/>
        </a:p>
      </dgm:t>
    </dgm:pt>
    <dgm:pt modelId="{F40B3396-1AB5-448C-AFCC-073A42CD4102}" type="pres">
      <dgm:prSet presAssocID="{330864ED-AC14-4CAB-A350-55C73045AB5F}" presName="hierChild1" presStyleCnt="0">
        <dgm:presLayoutVars>
          <dgm:orgChart val="1"/>
          <dgm:chPref val="1"/>
          <dgm:dir/>
          <dgm:animOne val="branch"/>
          <dgm:animLvl val="lvl"/>
          <dgm:resizeHandles/>
        </dgm:presLayoutVars>
      </dgm:prSet>
      <dgm:spPr/>
      <dgm:t>
        <a:bodyPr/>
        <a:lstStyle/>
        <a:p>
          <a:endParaRPr lang="en-GB"/>
        </a:p>
      </dgm:t>
    </dgm:pt>
    <dgm:pt modelId="{970AB2E7-9B75-4D40-8621-31B4377DDD54}" type="pres">
      <dgm:prSet presAssocID="{0327D335-06EC-41C5-A320-18954ABCA05F}" presName="hierRoot1" presStyleCnt="0">
        <dgm:presLayoutVars>
          <dgm:hierBranch val="init"/>
        </dgm:presLayoutVars>
      </dgm:prSet>
      <dgm:spPr/>
      <dgm:t>
        <a:bodyPr/>
        <a:lstStyle/>
        <a:p>
          <a:endParaRPr lang="en-US"/>
        </a:p>
      </dgm:t>
    </dgm:pt>
    <dgm:pt modelId="{DD4A6EBE-871A-4285-95A7-B0A796138522}" type="pres">
      <dgm:prSet presAssocID="{0327D335-06EC-41C5-A320-18954ABCA05F}" presName="rootComposite1" presStyleCnt="0"/>
      <dgm:spPr/>
      <dgm:t>
        <a:bodyPr/>
        <a:lstStyle/>
        <a:p>
          <a:endParaRPr lang="en-US"/>
        </a:p>
      </dgm:t>
    </dgm:pt>
    <dgm:pt modelId="{452E0F23-BBBF-4EA3-97E6-DC68F9BF9206}" type="pres">
      <dgm:prSet presAssocID="{0327D335-06EC-41C5-A320-18954ABCA05F}" presName="rootText1" presStyleLbl="node0" presStyleIdx="0" presStyleCnt="1" custScaleX="238082" custScaleY="361185">
        <dgm:presLayoutVars>
          <dgm:chPref val="3"/>
        </dgm:presLayoutVars>
      </dgm:prSet>
      <dgm:spPr/>
      <dgm:t>
        <a:bodyPr/>
        <a:lstStyle/>
        <a:p>
          <a:endParaRPr lang="en-GB"/>
        </a:p>
      </dgm:t>
    </dgm:pt>
    <dgm:pt modelId="{9FB967AF-9EA7-44AA-BA7D-7D05A36476E7}" type="pres">
      <dgm:prSet presAssocID="{0327D335-06EC-41C5-A320-18954ABCA05F}" presName="rootConnector1" presStyleLbl="node1" presStyleIdx="0" presStyleCnt="0"/>
      <dgm:spPr/>
      <dgm:t>
        <a:bodyPr/>
        <a:lstStyle/>
        <a:p>
          <a:endParaRPr lang="en-GB"/>
        </a:p>
      </dgm:t>
    </dgm:pt>
    <dgm:pt modelId="{B03B1036-28F0-487F-AE2F-A1ECDDC0B9C1}" type="pres">
      <dgm:prSet presAssocID="{0327D335-06EC-41C5-A320-18954ABCA05F}" presName="hierChild2" presStyleCnt="0"/>
      <dgm:spPr/>
      <dgm:t>
        <a:bodyPr/>
        <a:lstStyle/>
        <a:p>
          <a:endParaRPr lang="en-US"/>
        </a:p>
      </dgm:t>
    </dgm:pt>
    <dgm:pt modelId="{ACFE4121-6DFD-4097-82B3-B60899C9EA09}" type="pres">
      <dgm:prSet presAssocID="{7DBC25AE-B0D8-4D6F-AB8A-A0665FD275B1}" presName="Name64" presStyleLbl="parChTrans1D2" presStyleIdx="0" presStyleCnt="3"/>
      <dgm:spPr/>
      <dgm:t>
        <a:bodyPr/>
        <a:lstStyle/>
        <a:p>
          <a:endParaRPr lang="en-GB"/>
        </a:p>
      </dgm:t>
    </dgm:pt>
    <dgm:pt modelId="{5B5FE56B-5BC4-4951-BBB7-54C48A00FC69}" type="pres">
      <dgm:prSet presAssocID="{A311741D-4B1E-47D0-B4B1-00D158938B6D}" presName="hierRoot2" presStyleCnt="0">
        <dgm:presLayoutVars>
          <dgm:hierBranch val="init"/>
        </dgm:presLayoutVars>
      </dgm:prSet>
      <dgm:spPr/>
      <dgm:t>
        <a:bodyPr/>
        <a:lstStyle/>
        <a:p>
          <a:endParaRPr lang="en-US"/>
        </a:p>
      </dgm:t>
    </dgm:pt>
    <dgm:pt modelId="{961732B3-8E31-4F1A-BA30-642682D6E086}" type="pres">
      <dgm:prSet presAssocID="{A311741D-4B1E-47D0-B4B1-00D158938B6D}" presName="rootComposite" presStyleCnt="0"/>
      <dgm:spPr/>
      <dgm:t>
        <a:bodyPr/>
        <a:lstStyle/>
        <a:p>
          <a:endParaRPr lang="en-US"/>
        </a:p>
      </dgm:t>
    </dgm:pt>
    <dgm:pt modelId="{D1F5651E-C7D6-4C84-AE64-99D517A77383}" type="pres">
      <dgm:prSet presAssocID="{A311741D-4B1E-47D0-B4B1-00D158938B6D}" presName="rootText" presStyleLbl="node2" presStyleIdx="0" presStyleCnt="2">
        <dgm:presLayoutVars>
          <dgm:chPref val="3"/>
        </dgm:presLayoutVars>
      </dgm:prSet>
      <dgm:spPr/>
      <dgm:t>
        <a:bodyPr/>
        <a:lstStyle/>
        <a:p>
          <a:endParaRPr lang="en-GB"/>
        </a:p>
      </dgm:t>
    </dgm:pt>
    <dgm:pt modelId="{BBEC4600-F37B-4F3A-9C83-8A6CBC151AA5}" type="pres">
      <dgm:prSet presAssocID="{A311741D-4B1E-47D0-B4B1-00D158938B6D}" presName="rootConnector" presStyleLbl="node2" presStyleIdx="0" presStyleCnt="2"/>
      <dgm:spPr/>
      <dgm:t>
        <a:bodyPr/>
        <a:lstStyle/>
        <a:p>
          <a:endParaRPr lang="en-GB"/>
        </a:p>
      </dgm:t>
    </dgm:pt>
    <dgm:pt modelId="{58EDE1BD-97DD-4D9F-83EA-E118A8E0F0D4}" type="pres">
      <dgm:prSet presAssocID="{A311741D-4B1E-47D0-B4B1-00D158938B6D}" presName="hierChild4" presStyleCnt="0"/>
      <dgm:spPr/>
      <dgm:t>
        <a:bodyPr/>
        <a:lstStyle/>
        <a:p>
          <a:endParaRPr lang="en-US"/>
        </a:p>
      </dgm:t>
    </dgm:pt>
    <dgm:pt modelId="{53102B8A-D8B0-4A88-AB08-2BB9B46CB5A9}" type="pres">
      <dgm:prSet presAssocID="{A311741D-4B1E-47D0-B4B1-00D158938B6D}" presName="hierChild5" presStyleCnt="0"/>
      <dgm:spPr/>
      <dgm:t>
        <a:bodyPr/>
        <a:lstStyle/>
        <a:p>
          <a:endParaRPr lang="en-US"/>
        </a:p>
      </dgm:t>
    </dgm:pt>
    <dgm:pt modelId="{20002B7E-0243-41D6-9463-F8F58A54090F}" type="pres">
      <dgm:prSet presAssocID="{D1E493EC-EDC5-45B7-ACA0-6321CA64E81C}" presName="Name64" presStyleLbl="parChTrans1D2" presStyleIdx="1" presStyleCnt="3"/>
      <dgm:spPr/>
      <dgm:t>
        <a:bodyPr/>
        <a:lstStyle/>
        <a:p>
          <a:endParaRPr lang="en-GB"/>
        </a:p>
      </dgm:t>
    </dgm:pt>
    <dgm:pt modelId="{6325460E-8C4C-4AC7-A22C-E79EDF44DD57}" type="pres">
      <dgm:prSet presAssocID="{84467677-93B0-467F-A630-30E2E41E2F5A}" presName="hierRoot2" presStyleCnt="0">
        <dgm:presLayoutVars>
          <dgm:hierBranch val="init"/>
        </dgm:presLayoutVars>
      </dgm:prSet>
      <dgm:spPr/>
      <dgm:t>
        <a:bodyPr/>
        <a:lstStyle/>
        <a:p>
          <a:endParaRPr lang="en-US"/>
        </a:p>
      </dgm:t>
    </dgm:pt>
    <dgm:pt modelId="{D5F0C819-E454-4A3B-88ED-5B9E12FF4FC1}" type="pres">
      <dgm:prSet presAssocID="{84467677-93B0-467F-A630-30E2E41E2F5A}" presName="rootComposite" presStyleCnt="0"/>
      <dgm:spPr/>
      <dgm:t>
        <a:bodyPr/>
        <a:lstStyle/>
        <a:p>
          <a:endParaRPr lang="en-US"/>
        </a:p>
      </dgm:t>
    </dgm:pt>
    <dgm:pt modelId="{6C504B86-D349-4FAD-9F55-8DE143DB8A78}" type="pres">
      <dgm:prSet presAssocID="{84467677-93B0-467F-A630-30E2E41E2F5A}" presName="rootText" presStyleLbl="node2" presStyleIdx="1" presStyleCnt="2">
        <dgm:presLayoutVars>
          <dgm:chPref val="3"/>
        </dgm:presLayoutVars>
      </dgm:prSet>
      <dgm:spPr/>
      <dgm:t>
        <a:bodyPr/>
        <a:lstStyle/>
        <a:p>
          <a:endParaRPr lang="en-GB"/>
        </a:p>
      </dgm:t>
    </dgm:pt>
    <dgm:pt modelId="{85F0042C-631B-409C-9B60-B1603B734763}" type="pres">
      <dgm:prSet presAssocID="{84467677-93B0-467F-A630-30E2E41E2F5A}" presName="rootConnector" presStyleLbl="node2" presStyleIdx="1" presStyleCnt="2"/>
      <dgm:spPr/>
      <dgm:t>
        <a:bodyPr/>
        <a:lstStyle/>
        <a:p>
          <a:endParaRPr lang="en-GB"/>
        </a:p>
      </dgm:t>
    </dgm:pt>
    <dgm:pt modelId="{A54855B3-AC7C-48D2-821C-CA9AFF15E4DF}" type="pres">
      <dgm:prSet presAssocID="{84467677-93B0-467F-A630-30E2E41E2F5A}" presName="hierChild4" presStyleCnt="0"/>
      <dgm:spPr/>
      <dgm:t>
        <a:bodyPr/>
        <a:lstStyle/>
        <a:p>
          <a:endParaRPr lang="en-US"/>
        </a:p>
      </dgm:t>
    </dgm:pt>
    <dgm:pt modelId="{F4C7540D-57FA-4794-B0C3-39DE39AE5545}" type="pres">
      <dgm:prSet presAssocID="{84467677-93B0-467F-A630-30E2E41E2F5A}" presName="hierChild5" presStyleCnt="0"/>
      <dgm:spPr/>
      <dgm:t>
        <a:bodyPr/>
        <a:lstStyle/>
        <a:p>
          <a:endParaRPr lang="en-US"/>
        </a:p>
      </dgm:t>
    </dgm:pt>
    <dgm:pt modelId="{90C5C6AB-FF06-49E5-83B7-E7DC2A2B1DBF}" type="pres">
      <dgm:prSet presAssocID="{0327D335-06EC-41C5-A320-18954ABCA05F}" presName="hierChild3" presStyleCnt="0"/>
      <dgm:spPr/>
      <dgm:t>
        <a:bodyPr/>
        <a:lstStyle/>
        <a:p>
          <a:endParaRPr lang="en-US"/>
        </a:p>
      </dgm:t>
    </dgm:pt>
    <dgm:pt modelId="{EB4C9416-7044-4B4D-966E-E4137E8B0D50}" type="pres">
      <dgm:prSet presAssocID="{75A60239-D14C-4AB2-9363-F11BBD87C992}" presName="Name115" presStyleLbl="parChTrans1D2" presStyleIdx="2" presStyleCnt="3"/>
      <dgm:spPr/>
      <dgm:t>
        <a:bodyPr/>
        <a:lstStyle/>
        <a:p>
          <a:endParaRPr lang="en-GB"/>
        </a:p>
      </dgm:t>
    </dgm:pt>
    <dgm:pt modelId="{35F1FAF0-69AE-4280-9544-8AA067CC6706}" type="pres">
      <dgm:prSet presAssocID="{5E210E1F-97CF-4CD5-BF02-AB21726C2B8E}" presName="hierRoot3" presStyleCnt="0">
        <dgm:presLayoutVars>
          <dgm:hierBranch val="init"/>
        </dgm:presLayoutVars>
      </dgm:prSet>
      <dgm:spPr/>
      <dgm:t>
        <a:bodyPr/>
        <a:lstStyle/>
        <a:p>
          <a:endParaRPr lang="en-US"/>
        </a:p>
      </dgm:t>
    </dgm:pt>
    <dgm:pt modelId="{090B5831-AE7A-4CF5-AFD7-D0ECD1F2AAD5}" type="pres">
      <dgm:prSet presAssocID="{5E210E1F-97CF-4CD5-BF02-AB21726C2B8E}" presName="rootComposite3" presStyleCnt="0"/>
      <dgm:spPr/>
      <dgm:t>
        <a:bodyPr/>
        <a:lstStyle/>
        <a:p>
          <a:endParaRPr lang="en-US"/>
        </a:p>
      </dgm:t>
    </dgm:pt>
    <dgm:pt modelId="{8F8100FF-8621-447C-89EB-812C0E6C407D}" type="pres">
      <dgm:prSet presAssocID="{5E210E1F-97CF-4CD5-BF02-AB21726C2B8E}" presName="rootText3" presStyleLbl="asst1" presStyleIdx="0" presStyleCnt="1" custScaleX="172667" custScaleY="139888" custLinFactNeighborX="-4797" custLinFactNeighborY="-8177">
        <dgm:presLayoutVars>
          <dgm:chPref val="3"/>
        </dgm:presLayoutVars>
      </dgm:prSet>
      <dgm:spPr/>
      <dgm:t>
        <a:bodyPr/>
        <a:lstStyle/>
        <a:p>
          <a:endParaRPr lang="en-GB"/>
        </a:p>
      </dgm:t>
    </dgm:pt>
    <dgm:pt modelId="{17310273-5543-4CCC-AD1C-DF3B3C9112CD}" type="pres">
      <dgm:prSet presAssocID="{5E210E1F-97CF-4CD5-BF02-AB21726C2B8E}" presName="rootConnector3" presStyleLbl="asst1" presStyleIdx="0" presStyleCnt="1"/>
      <dgm:spPr/>
      <dgm:t>
        <a:bodyPr/>
        <a:lstStyle/>
        <a:p>
          <a:endParaRPr lang="en-GB"/>
        </a:p>
      </dgm:t>
    </dgm:pt>
    <dgm:pt modelId="{861A3A12-2BF1-4E5D-A955-C6394973764A}" type="pres">
      <dgm:prSet presAssocID="{5E210E1F-97CF-4CD5-BF02-AB21726C2B8E}" presName="hierChild6" presStyleCnt="0"/>
      <dgm:spPr/>
      <dgm:t>
        <a:bodyPr/>
        <a:lstStyle/>
        <a:p>
          <a:endParaRPr lang="en-US"/>
        </a:p>
      </dgm:t>
    </dgm:pt>
    <dgm:pt modelId="{D186B18D-37C3-4D00-8647-328D21EE938A}" type="pres">
      <dgm:prSet presAssocID="{5E210E1F-97CF-4CD5-BF02-AB21726C2B8E}" presName="hierChild7" presStyleCnt="0"/>
      <dgm:spPr/>
      <dgm:t>
        <a:bodyPr/>
        <a:lstStyle/>
        <a:p>
          <a:endParaRPr lang="en-US"/>
        </a:p>
      </dgm:t>
    </dgm:pt>
  </dgm:ptLst>
  <dgm:cxnLst>
    <dgm:cxn modelId="{C8D400BF-3EA6-440F-AAE1-122155B5D557}" type="presOf" srcId="{5E210E1F-97CF-4CD5-BF02-AB21726C2B8E}" destId="{8F8100FF-8621-447C-89EB-812C0E6C407D}" srcOrd="0" destOrd="0" presId="urn:microsoft.com/office/officeart/2009/3/layout/HorizontalOrganizationChart"/>
    <dgm:cxn modelId="{B8E23B6A-8BA5-4A57-BB3A-5218C770FC99}" type="presOf" srcId="{84467677-93B0-467F-A630-30E2E41E2F5A}" destId="{6C504B86-D349-4FAD-9F55-8DE143DB8A78}" srcOrd="0" destOrd="0" presId="urn:microsoft.com/office/officeart/2009/3/layout/HorizontalOrganizationChart"/>
    <dgm:cxn modelId="{92C908B5-8BA6-4481-839A-2E5731770C92}" type="presOf" srcId="{7DBC25AE-B0D8-4D6F-AB8A-A0665FD275B1}" destId="{ACFE4121-6DFD-4097-82B3-B60899C9EA09}" srcOrd="0" destOrd="0" presId="urn:microsoft.com/office/officeart/2009/3/layout/HorizontalOrganizationChart"/>
    <dgm:cxn modelId="{9B8733D5-83A9-48D9-9E87-00068C3FB738}" type="presOf" srcId="{A311741D-4B1E-47D0-B4B1-00D158938B6D}" destId="{BBEC4600-F37B-4F3A-9C83-8A6CBC151AA5}" srcOrd="1" destOrd="0" presId="urn:microsoft.com/office/officeart/2009/3/layout/HorizontalOrganizationChart"/>
    <dgm:cxn modelId="{B327CA8F-A779-4E7E-80DA-D1E2154DDC53}" srcId="{0327D335-06EC-41C5-A320-18954ABCA05F}" destId="{5E210E1F-97CF-4CD5-BF02-AB21726C2B8E}" srcOrd="0" destOrd="0" parTransId="{75A60239-D14C-4AB2-9363-F11BBD87C992}" sibTransId="{8FD026C4-24B2-410F-B2BA-287833089504}"/>
    <dgm:cxn modelId="{70689D63-7496-444A-8377-E0EEBF8189C6}" srcId="{330864ED-AC14-4CAB-A350-55C73045AB5F}" destId="{0327D335-06EC-41C5-A320-18954ABCA05F}" srcOrd="0" destOrd="0" parTransId="{F78E5D43-9CC7-4D0D-9BEB-955B8C78A2EE}" sibTransId="{B8066181-EDE4-41A1-84B5-52848005C4BE}"/>
    <dgm:cxn modelId="{95CBEE43-B353-4664-856B-AC91047AF7D2}" type="presOf" srcId="{A311741D-4B1E-47D0-B4B1-00D158938B6D}" destId="{D1F5651E-C7D6-4C84-AE64-99D517A77383}" srcOrd="0" destOrd="0" presId="urn:microsoft.com/office/officeart/2009/3/layout/HorizontalOrganizationChart"/>
    <dgm:cxn modelId="{91320111-36CD-4C54-8119-E14339D2DD1C}" type="presOf" srcId="{84467677-93B0-467F-A630-30E2E41E2F5A}" destId="{85F0042C-631B-409C-9B60-B1603B734763}" srcOrd="1" destOrd="0" presId="urn:microsoft.com/office/officeart/2009/3/layout/HorizontalOrganizationChart"/>
    <dgm:cxn modelId="{89B3B3FB-7A43-450B-971B-297C62AF23A4}" type="presOf" srcId="{D1E493EC-EDC5-45B7-ACA0-6321CA64E81C}" destId="{20002B7E-0243-41D6-9463-F8F58A54090F}" srcOrd="0" destOrd="0" presId="urn:microsoft.com/office/officeart/2009/3/layout/HorizontalOrganizationChart"/>
    <dgm:cxn modelId="{5CAC0C8D-68DB-4893-8910-487811281AD3}" srcId="{0327D335-06EC-41C5-A320-18954ABCA05F}" destId="{84467677-93B0-467F-A630-30E2E41E2F5A}" srcOrd="2" destOrd="0" parTransId="{D1E493EC-EDC5-45B7-ACA0-6321CA64E81C}" sibTransId="{E4A958C0-E235-4753-B26D-201CCE4C3037}"/>
    <dgm:cxn modelId="{A2162EB7-1996-4FEE-BAE1-D34764EF0C23}" type="presOf" srcId="{0327D335-06EC-41C5-A320-18954ABCA05F}" destId="{452E0F23-BBBF-4EA3-97E6-DC68F9BF9206}" srcOrd="0" destOrd="0" presId="urn:microsoft.com/office/officeart/2009/3/layout/HorizontalOrganizationChart"/>
    <dgm:cxn modelId="{5B312663-6D28-49A4-B206-41ED1FF23B37}" type="presOf" srcId="{330864ED-AC14-4CAB-A350-55C73045AB5F}" destId="{F40B3396-1AB5-448C-AFCC-073A42CD4102}" srcOrd="0" destOrd="0" presId="urn:microsoft.com/office/officeart/2009/3/layout/HorizontalOrganizationChart"/>
    <dgm:cxn modelId="{13F1F6E2-90F7-4886-A659-33B1115A7FB4}" type="presOf" srcId="{75A60239-D14C-4AB2-9363-F11BBD87C992}" destId="{EB4C9416-7044-4B4D-966E-E4137E8B0D50}" srcOrd="0" destOrd="0" presId="urn:microsoft.com/office/officeart/2009/3/layout/HorizontalOrganizationChart"/>
    <dgm:cxn modelId="{2F31D258-436E-40DD-98A9-ECCD9B43C643}" srcId="{0327D335-06EC-41C5-A320-18954ABCA05F}" destId="{A311741D-4B1E-47D0-B4B1-00D158938B6D}" srcOrd="1" destOrd="0" parTransId="{7DBC25AE-B0D8-4D6F-AB8A-A0665FD275B1}" sibTransId="{E9223239-2EA1-4BBA-BEDC-79394343BD5A}"/>
    <dgm:cxn modelId="{65768FC8-4E05-4DEB-9A6A-C82A55377799}" type="presOf" srcId="{5E210E1F-97CF-4CD5-BF02-AB21726C2B8E}" destId="{17310273-5543-4CCC-AD1C-DF3B3C9112CD}" srcOrd="1" destOrd="0" presId="urn:microsoft.com/office/officeart/2009/3/layout/HorizontalOrganizationChart"/>
    <dgm:cxn modelId="{A5DBD540-0060-4FAC-B527-F03FEDCF7B88}" type="presOf" srcId="{0327D335-06EC-41C5-A320-18954ABCA05F}" destId="{9FB967AF-9EA7-44AA-BA7D-7D05A36476E7}" srcOrd="1" destOrd="0" presId="urn:microsoft.com/office/officeart/2009/3/layout/HorizontalOrganizationChart"/>
    <dgm:cxn modelId="{82CB649D-B18C-406C-AD4C-34ACB70E5FBE}" type="presParOf" srcId="{F40B3396-1AB5-448C-AFCC-073A42CD4102}" destId="{970AB2E7-9B75-4D40-8621-31B4377DDD54}" srcOrd="0" destOrd="0" presId="urn:microsoft.com/office/officeart/2009/3/layout/HorizontalOrganizationChart"/>
    <dgm:cxn modelId="{672FE519-216F-4452-B8B4-BDC94000D2A8}" type="presParOf" srcId="{970AB2E7-9B75-4D40-8621-31B4377DDD54}" destId="{DD4A6EBE-871A-4285-95A7-B0A796138522}" srcOrd="0" destOrd="0" presId="urn:microsoft.com/office/officeart/2009/3/layout/HorizontalOrganizationChart"/>
    <dgm:cxn modelId="{D3FD5A60-BC1E-458B-BB42-D5F199C458A8}" type="presParOf" srcId="{DD4A6EBE-871A-4285-95A7-B0A796138522}" destId="{452E0F23-BBBF-4EA3-97E6-DC68F9BF9206}" srcOrd="0" destOrd="0" presId="urn:microsoft.com/office/officeart/2009/3/layout/HorizontalOrganizationChart"/>
    <dgm:cxn modelId="{30C6B575-7F6A-45DA-9C6D-2DF173B79095}" type="presParOf" srcId="{DD4A6EBE-871A-4285-95A7-B0A796138522}" destId="{9FB967AF-9EA7-44AA-BA7D-7D05A36476E7}" srcOrd="1" destOrd="0" presId="urn:microsoft.com/office/officeart/2009/3/layout/HorizontalOrganizationChart"/>
    <dgm:cxn modelId="{7003C9DD-0503-43D3-BF68-7AF8BEDD3AC5}" type="presParOf" srcId="{970AB2E7-9B75-4D40-8621-31B4377DDD54}" destId="{B03B1036-28F0-487F-AE2F-A1ECDDC0B9C1}" srcOrd="1" destOrd="0" presId="urn:microsoft.com/office/officeart/2009/3/layout/HorizontalOrganizationChart"/>
    <dgm:cxn modelId="{E0469E7A-79BF-43D4-BD15-E670F0E4D155}" type="presParOf" srcId="{B03B1036-28F0-487F-AE2F-A1ECDDC0B9C1}" destId="{ACFE4121-6DFD-4097-82B3-B60899C9EA09}" srcOrd="0" destOrd="0" presId="urn:microsoft.com/office/officeart/2009/3/layout/HorizontalOrganizationChart"/>
    <dgm:cxn modelId="{D867E1A7-6FB4-47BD-97F5-DF20734714E9}" type="presParOf" srcId="{B03B1036-28F0-487F-AE2F-A1ECDDC0B9C1}" destId="{5B5FE56B-5BC4-4951-BBB7-54C48A00FC69}" srcOrd="1" destOrd="0" presId="urn:microsoft.com/office/officeart/2009/3/layout/HorizontalOrganizationChart"/>
    <dgm:cxn modelId="{65ADC435-AF83-41E7-B994-CA90A71FDED5}" type="presParOf" srcId="{5B5FE56B-5BC4-4951-BBB7-54C48A00FC69}" destId="{961732B3-8E31-4F1A-BA30-642682D6E086}" srcOrd="0" destOrd="0" presId="urn:microsoft.com/office/officeart/2009/3/layout/HorizontalOrganizationChart"/>
    <dgm:cxn modelId="{5979C6F4-7B4D-473C-8590-C1D1CFD2D97D}" type="presParOf" srcId="{961732B3-8E31-4F1A-BA30-642682D6E086}" destId="{D1F5651E-C7D6-4C84-AE64-99D517A77383}" srcOrd="0" destOrd="0" presId="urn:microsoft.com/office/officeart/2009/3/layout/HorizontalOrganizationChart"/>
    <dgm:cxn modelId="{2899420A-5E6F-4764-AD2F-CFC00558052A}" type="presParOf" srcId="{961732B3-8E31-4F1A-BA30-642682D6E086}" destId="{BBEC4600-F37B-4F3A-9C83-8A6CBC151AA5}" srcOrd="1" destOrd="0" presId="urn:microsoft.com/office/officeart/2009/3/layout/HorizontalOrganizationChart"/>
    <dgm:cxn modelId="{AB81C0F3-359A-48DC-93C3-2DD347148140}" type="presParOf" srcId="{5B5FE56B-5BC4-4951-BBB7-54C48A00FC69}" destId="{58EDE1BD-97DD-4D9F-83EA-E118A8E0F0D4}" srcOrd="1" destOrd="0" presId="urn:microsoft.com/office/officeart/2009/3/layout/HorizontalOrganizationChart"/>
    <dgm:cxn modelId="{B2D63B5C-45E1-434D-B230-D97F54B9F37C}" type="presParOf" srcId="{5B5FE56B-5BC4-4951-BBB7-54C48A00FC69}" destId="{53102B8A-D8B0-4A88-AB08-2BB9B46CB5A9}" srcOrd="2" destOrd="0" presId="urn:microsoft.com/office/officeart/2009/3/layout/HorizontalOrganizationChart"/>
    <dgm:cxn modelId="{E72A5AAD-D158-4CB5-8978-34C0E877192D}" type="presParOf" srcId="{B03B1036-28F0-487F-AE2F-A1ECDDC0B9C1}" destId="{20002B7E-0243-41D6-9463-F8F58A54090F}" srcOrd="2" destOrd="0" presId="urn:microsoft.com/office/officeart/2009/3/layout/HorizontalOrganizationChart"/>
    <dgm:cxn modelId="{003D9B3C-FC1F-4DBB-8A14-B2B9318721A0}" type="presParOf" srcId="{B03B1036-28F0-487F-AE2F-A1ECDDC0B9C1}" destId="{6325460E-8C4C-4AC7-A22C-E79EDF44DD57}" srcOrd="3" destOrd="0" presId="urn:microsoft.com/office/officeart/2009/3/layout/HorizontalOrganizationChart"/>
    <dgm:cxn modelId="{76A6A7C4-8481-4747-B8C6-E62C0642EFB6}" type="presParOf" srcId="{6325460E-8C4C-4AC7-A22C-E79EDF44DD57}" destId="{D5F0C819-E454-4A3B-88ED-5B9E12FF4FC1}" srcOrd="0" destOrd="0" presId="urn:microsoft.com/office/officeart/2009/3/layout/HorizontalOrganizationChart"/>
    <dgm:cxn modelId="{468E9908-A91F-4BDC-B7B5-27ACA9BD6CF3}" type="presParOf" srcId="{D5F0C819-E454-4A3B-88ED-5B9E12FF4FC1}" destId="{6C504B86-D349-4FAD-9F55-8DE143DB8A78}" srcOrd="0" destOrd="0" presId="urn:microsoft.com/office/officeart/2009/3/layout/HorizontalOrganizationChart"/>
    <dgm:cxn modelId="{5DFA4EC1-AC01-443D-A4DF-D05AF75FC2CF}" type="presParOf" srcId="{D5F0C819-E454-4A3B-88ED-5B9E12FF4FC1}" destId="{85F0042C-631B-409C-9B60-B1603B734763}" srcOrd="1" destOrd="0" presId="urn:microsoft.com/office/officeart/2009/3/layout/HorizontalOrganizationChart"/>
    <dgm:cxn modelId="{E9FD5D4A-5418-458C-94B3-2B8E55C2D288}" type="presParOf" srcId="{6325460E-8C4C-4AC7-A22C-E79EDF44DD57}" destId="{A54855B3-AC7C-48D2-821C-CA9AFF15E4DF}" srcOrd="1" destOrd="0" presId="urn:microsoft.com/office/officeart/2009/3/layout/HorizontalOrganizationChart"/>
    <dgm:cxn modelId="{CBB7738F-55C8-476A-9BC6-1633E430B2D8}" type="presParOf" srcId="{6325460E-8C4C-4AC7-A22C-E79EDF44DD57}" destId="{F4C7540D-57FA-4794-B0C3-39DE39AE5545}" srcOrd="2" destOrd="0" presId="urn:microsoft.com/office/officeart/2009/3/layout/HorizontalOrganizationChart"/>
    <dgm:cxn modelId="{C70073D0-B3F3-4219-93DD-10611B96B879}" type="presParOf" srcId="{970AB2E7-9B75-4D40-8621-31B4377DDD54}" destId="{90C5C6AB-FF06-49E5-83B7-E7DC2A2B1DBF}" srcOrd="2" destOrd="0" presId="urn:microsoft.com/office/officeart/2009/3/layout/HorizontalOrganizationChart"/>
    <dgm:cxn modelId="{C2B25878-D186-47C4-9098-F7825C3B3FD2}" type="presParOf" srcId="{90C5C6AB-FF06-49E5-83B7-E7DC2A2B1DBF}" destId="{EB4C9416-7044-4B4D-966E-E4137E8B0D50}" srcOrd="0" destOrd="0" presId="urn:microsoft.com/office/officeart/2009/3/layout/HorizontalOrganizationChart"/>
    <dgm:cxn modelId="{2A1CE63B-CB1F-4BD1-B200-C7D2C9011DEA}" type="presParOf" srcId="{90C5C6AB-FF06-49E5-83B7-E7DC2A2B1DBF}" destId="{35F1FAF0-69AE-4280-9544-8AA067CC6706}" srcOrd="1" destOrd="0" presId="urn:microsoft.com/office/officeart/2009/3/layout/HorizontalOrganizationChart"/>
    <dgm:cxn modelId="{20B76AC9-49E7-41F1-A354-B31222B8AE88}" type="presParOf" srcId="{35F1FAF0-69AE-4280-9544-8AA067CC6706}" destId="{090B5831-AE7A-4CF5-AFD7-D0ECD1F2AAD5}" srcOrd="0" destOrd="0" presId="urn:microsoft.com/office/officeart/2009/3/layout/HorizontalOrganizationChart"/>
    <dgm:cxn modelId="{B1222B5E-3326-4784-B943-62986A7BA324}" type="presParOf" srcId="{090B5831-AE7A-4CF5-AFD7-D0ECD1F2AAD5}" destId="{8F8100FF-8621-447C-89EB-812C0E6C407D}" srcOrd="0" destOrd="0" presId="urn:microsoft.com/office/officeart/2009/3/layout/HorizontalOrganizationChart"/>
    <dgm:cxn modelId="{D13C78D7-4A1F-48F2-B966-C2EE1DDFA7E7}" type="presParOf" srcId="{090B5831-AE7A-4CF5-AFD7-D0ECD1F2AAD5}" destId="{17310273-5543-4CCC-AD1C-DF3B3C9112CD}" srcOrd="1" destOrd="0" presId="urn:microsoft.com/office/officeart/2009/3/layout/HorizontalOrganizationChart"/>
    <dgm:cxn modelId="{D22A934C-9890-4A22-975B-DDC36F88C6C7}" type="presParOf" srcId="{35F1FAF0-69AE-4280-9544-8AA067CC6706}" destId="{861A3A12-2BF1-4E5D-A955-C6394973764A}" srcOrd="1" destOrd="0" presId="urn:microsoft.com/office/officeart/2009/3/layout/HorizontalOrganizationChart"/>
    <dgm:cxn modelId="{8D2D7D56-D1BF-4E88-B523-7F86AFC918AA}" type="presParOf" srcId="{35F1FAF0-69AE-4280-9544-8AA067CC6706}" destId="{D186B18D-37C3-4D00-8647-328D21EE938A}"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34B790-DC1D-4985-9DC6-63AAFC9F04AD}" type="doc">
      <dgm:prSet loTypeId="urn:microsoft.com/office/officeart/2005/8/layout/lProcess2" loCatId="list" qsTypeId="urn:microsoft.com/office/officeart/2005/8/quickstyle/simple1" qsCatId="simple" csTypeId="urn:microsoft.com/office/officeart/2005/8/colors/accent0_1" csCatId="mainScheme" phldr="1"/>
      <dgm:spPr/>
      <dgm:t>
        <a:bodyPr/>
        <a:lstStyle/>
        <a:p>
          <a:endParaRPr lang="en-GB"/>
        </a:p>
      </dgm:t>
    </dgm:pt>
    <dgm:pt modelId="{2BACB44C-4598-46B2-847B-4E7707B02B82}">
      <dgm:prSet phldrT="[Text]" custT="1"/>
      <dgm:spPr/>
      <dgm:t>
        <a:bodyPr/>
        <a:lstStyle/>
        <a:p>
          <a:r>
            <a:rPr lang="en-GB" sz="2400" b="1" dirty="0" smtClean="0"/>
            <a:t>Population</a:t>
          </a:r>
          <a:endParaRPr lang="en-GB" sz="2400" b="1" dirty="0"/>
        </a:p>
      </dgm:t>
    </dgm:pt>
    <dgm:pt modelId="{5A78176E-E345-4BFB-ACDD-5E528521EC40}" type="parTrans" cxnId="{EB92A23D-499D-46ED-A634-F127C161E552}">
      <dgm:prSet/>
      <dgm:spPr/>
      <dgm:t>
        <a:bodyPr/>
        <a:lstStyle/>
        <a:p>
          <a:endParaRPr lang="en-GB" sz="1800" b="1">
            <a:solidFill>
              <a:schemeClr val="tx1"/>
            </a:solidFill>
          </a:endParaRPr>
        </a:p>
      </dgm:t>
    </dgm:pt>
    <dgm:pt modelId="{2D5D5336-C223-49DE-8DEA-89C8AEBCFB03}" type="sibTrans" cxnId="{EB92A23D-499D-46ED-A634-F127C161E552}">
      <dgm:prSet/>
      <dgm:spPr/>
      <dgm:t>
        <a:bodyPr/>
        <a:lstStyle/>
        <a:p>
          <a:endParaRPr lang="en-GB" sz="1800" b="1">
            <a:solidFill>
              <a:schemeClr val="tx1"/>
            </a:solidFill>
          </a:endParaRPr>
        </a:p>
      </dgm:t>
    </dgm:pt>
    <dgm:pt modelId="{000A8801-D927-4700-BE10-D7E4120F08B7}">
      <dgm:prSet phldrT="[Text]" custT="1"/>
      <dgm:spPr/>
      <dgm:t>
        <a:bodyPr/>
        <a:lstStyle/>
        <a:p>
          <a:r>
            <a:rPr lang="en-GB" sz="1800" b="1" dirty="0" smtClean="0"/>
            <a:t>Child*</a:t>
          </a:r>
          <a:endParaRPr lang="en-GB" sz="1800" b="1" dirty="0"/>
        </a:p>
      </dgm:t>
    </dgm:pt>
    <dgm:pt modelId="{E49E7EB3-3564-400C-B127-C4703CF0BFA9}" type="parTrans" cxnId="{8E178B11-DC98-4B03-B69B-4082E5C044DD}">
      <dgm:prSet/>
      <dgm:spPr/>
      <dgm:t>
        <a:bodyPr/>
        <a:lstStyle/>
        <a:p>
          <a:endParaRPr lang="en-GB" sz="1800" b="1">
            <a:solidFill>
              <a:schemeClr val="tx1"/>
            </a:solidFill>
          </a:endParaRPr>
        </a:p>
      </dgm:t>
    </dgm:pt>
    <dgm:pt modelId="{A6F64FB9-22B3-485C-8477-89FDF46DC23C}" type="sibTrans" cxnId="{8E178B11-DC98-4B03-B69B-4082E5C044DD}">
      <dgm:prSet/>
      <dgm:spPr/>
      <dgm:t>
        <a:bodyPr/>
        <a:lstStyle/>
        <a:p>
          <a:endParaRPr lang="en-GB" sz="1800" b="1">
            <a:solidFill>
              <a:schemeClr val="tx1"/>
            </a:solidFill>
          </a:endParaRPr>
        </a:p>
      </dgm:t>
    </dgm:pt>
    <dgm:pt modelId="{56DCDE9E-949A-4F93-A0E4-A55F9AA45AE4}">
      <dgm:prSet phldrT="[Text]" custT="1"/>
      <dgm:spPr/>
      <dgm:t>
        <a:bodyPr/>
        <a:lstStyle/>
        <a:p>
          <a:r>
            <a:rPr lang="en-GB" sz="1800" b="1" dirty="0" smtClean="0"/>
            <a:t>Child*</a:t>
          </a:r>
          <a:endParaRPr lang="en-GB" sz="1800" b="1" dirty="0"/>
        </a:p>
      </dgm:t>
    </dgm:pt>
    <dgm:pt modelId="{C526F9ED-FB41-4F59-AE00-12CFF6E82D27}" type="parTrans" cxnId="{560BF37F-2A6C-4F73-A4A4-E4A49C9AF94C}">
      <dgm:prSet/>
      <dgm:spPr/>
      <dgm:t>
        <a:bodyPr/>
        <a:lstStyle/>
        <a:p>
          <a:endParaRPr lang="en-GB" sz="1800" b="1">
            <a:solidFill>
              <a:schemeClr val="tx1"/>
            </a:solidFill>
          </a:endParaRPr>
        </a:p>
      </dgm:t>
    </dgm:pt>
    <dgm:pt modelId="{CDFCA1E7-D137-4B9D-93A0-5843B2579A6D}" type="sibTrans" cxnId="{560BF37F-2A6C-4F73-A4A4-E4A49C9AF94C}">
      <dgm:prSet/>
      <dgm:spPr/>
      <dgm:t>
        <a:bodyPr/>
        <a:lstStyle/>
        <a:p>
          <a:endParaRPr lang="en-GB" sz="1800" b="1">
            <a:solidFill>
              <a:schemeClr val="tx1"/>
            </a:solidFill>
          </a:endParaRPr>
        </a:p>
      </dgm:t>
    </dgm:pt>
    <dgm:pt modelId="{1BBA0DF9-EF83-463E-A3C4-504A131E2D24}">
      <dgm:prSet phldrT="[Text]" custT="1"/>
      <dgm:spPr/>
      <dgm:t>
        <a:bodyPr/>
        <a:lstStyle/>
        <a:p>
          <a:r>
            <a:rPr lang="en-GB" sz="2400" b="1" dirty="0" smtClean="0"/>
            <a:t>Exposure</a:t>
          </a:r>
          <a:endParaRPr lang="en-GB" sz="2400" b="1" dirty="0"/>
        </a:p>
      </dgm:t>
    </dgm:pt>
    <dgm:pt modelId="{A2BC1F52-41FB-4B96-99B4-AFF44B20BAC5}" type="parTrans" cxnId="{411232FD-5348-4AC9-8DBF-0205A42AD252}">
      <dgm:prSet/>
      <dgm:spPr/>
      <dgm:t>
        <a:bodyPr/>
        <a:lstStyle/>
        <a:p>
          <a:endParaRPr lang="en-GB" sz="1800" b="1">
            <a:solidFill>
              <a:schemeClr val="tx1"/>
            </a:solidFill>
          </a:endParaRPr>
        </a:p>
      </dgm:t>
    </dgm:pt>
    <dgm:pt modelId="{35CCDB6D-49D8-4283-A74D-3465C538C047}" type="sibTrans" cxnId="{411232FD-5348-4AC9-8DBF-0205A42AD252}">
      <dgm:prSet/>
      <dgm:spPr/>
      <dgm:t>
        <a:bodyPr/>
        <a:lstStyle/>
        <a:p>
          <a:endParaRPr lang="en-GB" sz="1800" b="1">
            <a:solidFill>
              <a:schemeClr val="tx1"/>
            </a:solidFill>
          </a:endParaRPr>
        </a:p>
      </dgm:t>
    </dgm:pt>
    <dgm:pt modelId="{7F527FC0-E5E5-4262-85F0-55D71F87C500}">
      <dgm:prSet phldrT="[Text]" custT="1"/>
      <dgm:spPr/>
      <dgm:t>
        <a:bodyPr/>
        <a:lstStyle/>
        <a:p>
          <a:r>
            <a:rPr lang="en-GB" sz="1800" b="1" dirty="0" smtClean="0"/>
            <a:t>Air pollution</a:t>
          </a:r>
          <a:endParaRPr lang="en-GB" sz="1800" b="1" dirty="0"/>
        </a:p>
      </dgm:t>
    </dgm:pt>
    <dgm:pt modelId="{67E4BB7E-C604-4809-B138-92D40FF0EA00}" type="parTrans" cxnId="{78BEB3F4-4868-4E8E-AFB1-3B9264CAADF6}">
      <dgm:prSet/>
      <dgm:spPr/>
      <dgm:t>
        <a:bodyPr/>
        <a:lstStyle/>
        <a:p>
          <a:endParaRPr lang="en-GB" sz="1800" b="1">
            <a:solidFill>
              <a:schemeClr val="tx1"/>
            </a:solidFill>
          </a:endParaRPr>
        </a:p>
      </dgm:t>
    </dgm:pt>
    <dgm:pt modelId="{5AAB7A84-49F9-4AD6-817B-B52F6B86AEF8}" type="sibTrans" cxnId="{78BEB3F4-4868-4E8E-AFB1-3B9264CAADF6}">
      <dgm:prSet/>
      <dgm:spPr/>
      <dgm:t>
        <a:bodyPr/>
        <a:lstStyle/>
        <a:p>
          <a:endParaRPr lang="en-GB" sz="1800" b="1">
            <a:solidFill>
              <a:schemeClr val="tx1"/>
            </a:solidFill>
          </a:endParaRPr>
        </a:p>
      </dgm:t>
    </dgm:pt>
    <dgm:pt modelId="{437713AF-CC24-423C-8307-EADA76495C40}">
      <dgm:prSet phldrT="[Text]" custT="1"/>
      <dgm:spPr/>
      <dgm:t>
        <a:bodyPr/>
        <a:lstStyle/>
        <a:p>
          <a:r>
            <a:rPr lang="en-GB" sz="1800" b="1" dirty="0" smtClean="0"/>
            <a:t>Ultrafine particles</a:t>
          </a:r>
          <a:endParaRPr lang="en-GB" sz="1800" b="1" dirty="0"/>
        </a:p>
      </dgm:t>
    </dgm:pt>
    <dgm:pt modelId="{19ED3E7D-4459-4D7E-93C3-95575B654E30}" type="parTrans" cxnId="{15F330D0-C12D-4A95-ABCE-39703E666897}">
      <dgm:prSet/>
      <dgm:spPr/>
      <dgm:t>
        <a:bodyPr/>
        <a:lstStyle/>
        <a:p>
          <a:endParaRPr lang="en-GB" sz="1800" b="1">
            <a:solidFill>
              <a:schemeClr val="tx1"/>
            </a:solidFill>
          </a:endParaRPr>
        </a:p>
      </dgm:t>
    </dgm:pt>
    <dgm:pt modelId="{4F143154-741A-4B1C-B53C-3D6DE37F098D}" type="sibTrans" cxnId="{15F330D0-C12D-4A95-ABCE-39703E666897}">
      <dgm:prSet/>
      <dgm:spPr/>
      <dgm:t>
        <a:bodyPr/>
        <a:lstStyle/>
        <a:p>
          <a:endParaRPr lang="en-GB" sz="1800" b="1">
            <a:solidFill>
              <a:schemeClr val="tx1"/>
            </a:solidFill>
          </a:endParaRPr>
        </a:p>
      </dgm:t>
    </dgm:pt>
    <dgm:pt modelId="{70BAC94A-704B-4DFE-ABBD-78A6392D6C19}">
      <dgm:prSet phldrT="[Text]" custT="1"/>
      <dgm:spPr/>
      <dgm:t>
        <a:bodyPr/>
        <a:lstStyle/>
        <a:p>
          <a:r>
            <a:rPr lang="en-GB" sz="2400" b="1" dirty="0" smtClean="0"/>
            <a:t>Outcome</a:t>
          </a:r>
          <a:endParaRPr lang="en-GB" sz="2400" b="1" dirty="0"/>
        </a:p>
      </dgm:t>
    </dgm:pt>
    <dgm:pt modelId="{18E4D5A5-BDC4-49C5-90FD-2705B545D24E}" type="parTrans" cxnId="{7C5A1A09-0A2D-4653-AB33-CA915C9FB7D6}">
      <dgm:prSet/>
      <dgm:spPr/>
      <dgm:t>
        <a:bodyPr/>
        <a:lstStyle/>
        <a:p>
          <a:endParaRPr lang="en-GB" sz="1800" b="1">
            <a:solidFill>
              <a:schemeClr val="tx1"/>
            </a:solidFill>
          </a:endParaRPr>
        </a:p>
      </dgm:t>
    </dgm:pt>
    <dgm:pt modelId="{73B51D7E-ACFE-49E6-90F6-5644F3BC2C7B}" type="sibTrans" cxnId="{7C5A1A09-0A2D-4653-AB33-CA915C9FB7D6}">
      <dgm:prSet/>
      <dgm:spPr/>
      <dgm:t>
        <a:bodyPr/>
        <a:lstStyle/>
        <a:p>
          <a:endParaRPr lang="en-GB" sz="1800" b="1">
            <a:solidFill>
              <a:schemeClr val="tx1"/>
            </a:solidFill>
          </a:endParaRPr>
        </a:p>
      </dgm:t>
    </dgm:pt>
    <dgm:pt modelId="{6F969462-6529-4C2D-B10B-F97C36DD004B}">
      <dgm:prSet phldrT="[Text]" custT="1"/>
      <dgm:spPr/>
      <dgm:t>
        <a:bodyPr/>
        <a:lstStyle/>
        <a:p>
          <a:r>
            <a:rPr lang="en-GB" sz="1800" b="1" dirty="0" smtClean="0"/>
            <a:t>Asthma</a:t>
          </a:r>
          <a:endParaRPr lang="en-GB" sz="1800" b="1" dirty="0"/>
        </a:p>
      </dgm:t>
    </dgm:pt>
    <dgm:pt modelId="{53B62ACA-DB44-4E53-9CA9-5763ACD9F938}" type="parTrans" cxnId="{6E712703-5C3A-4873-A35F-3339E9C3EA41}">
      <dgm:prSet/>
      <dgm:spPr/>
      <dgm:t>
        <a:bodyPr/>
        <a:lstStyle/>
        <a:p>
          <a:endParaRPr lang="en-GB" sz="1800" b="1">
            <a:solidFill>
              <a:schemeClr val="tx1"/>
            </a:solidFill>
          </a:endParaRPr>
        </a:p>
      </dgm:t>
    </dgm:pt>
    <dgm:pt modelId="{5C0F3681-C791-4CFD-9F40-0C0854829693}" type="sibTrans" cxnId="{6E712703-5C3A-4873-A35F-3339E9C3EA41}">
      <dgm:prSet/>
      <dgm:spPr/>
      <dgm:t>
        <a:bodyPr/>
        <a:lstStyle/>
        <a:p>
          <a:endParaRPr lang="en-GB" sz="1800" b="1">
            <a:solidFill>
              <a:schemeClr val="tx1"/>
            </a:solidFill>
          </a:endParaRPr>
        </a:p>
      </dgm:t>
    </dgm:pt>
    <dgm:pt modelId="{E5536D53-8878-4156-991F-23E1C034827B}">
      <dgm:prSet phldrT="[Text]" custT="1"/>
      <dgm:spPr/>
      <dgm:t>
        <a:bodyPr/>
        <a:lstStyle/>
        <a:p>
          <a:r>
            <a:rPr lang="en-GB" sz="1800" b="1" dirty="0" smtClean="0"/>
            <a:t>Asthma</a:t>
          </a:r>
          <a:endParaRPr lang="en-GB" sz="1800" b="1" dirty="0"/>
        </a:p>
      </dgm:t>
    </dgm:pt>
    <dgm:pt modelId="{D0455E37-EEDB-4D85-ACFE-024693C1776A}" type="parTrans" cxnId="{2346FEA5-7588-4B34-B45A-9DAF74DDA3DF}">
      <dgm:prSet/>
      <dgm:spPr/>
      <dgm:t>
        <a:bodyPr/>
        <a:lstStyle/>
        <a:p>
          <a:endParaRPr lang="en-GB" sz="1800" b="1">
            <a:solidFill>
              <a:schemeClr val="tx1"/>
            </a:solidFill>
          </a:endParaRPr>
        </a:p>
      </dgm:t>
    </dgm:pt>
    <dgm:pt modelId="{9C153196-A655-483E-8C24-7A81A57CBE5F}" type="sibTrans" cxnId="{2346FEA5-7588-4B34-B45A-9DAF74DDA3DF}">
      <dgm:prSet/>
      <dgm:spPr/>
      <dgm:t>
        <a:bodyPr/>
        <a:lstStyle/>
        <a:p>
          <a:endParaRPr lang="en-GB" sz="1800" b="1">
            <a:solidFill>
              <a:schemeClr val="tx1"/>
            </a:solidFill>
          </a:endParaRPr>
        </a:p>
      </dgm:t>
    </dgm:pt>
    <dgm:pt modelId="{83EFF744-A6C5-41F3-B098-B917796A7F0C}">
      <dgm:prSet custT="1"/>
      <dgm:spPr/>
      <dgm:t>
        <a:bodyPr/>
        <a:lstStyle/>
        <a:p>
          <a:r>
            <a:rPr lang="en-GB" sz="1800" b="1" dirty="0" smtClean="0"/>
            <a:t>Child*</a:t>
          </a:r>
          <a:endParaRPr lang="en-GB" sz="1800" b="1" dirty="0"/>
        </a:p>
      </dgm:t>
    </dgm:pt>
    <dgm:pt modelId="{140A4E99-9EAE-48E1-B639-524C65B4429F}" type="parTrans" cxnId="{2F0CE786-B875-4B81-8D32-AFBA91464C58}">
      <dgm:prSet/>
      <dgm:spPr/>
      <dgm:t>
        <a:bodyPr/>
        <a:lstStyle/>
        <a:p>
          <a:endParaRPr lang="en-GB" sz="1800" b="1">
            <a:solidFill>
              <a:schemeClr val="tx1"/>
            </a:solidFill>
          </a:endParaRPr>
        </a:p>
      </dgm:t>
    </dgm:pt>
    <dgm:pt modelId="{AE0DEBBD-DBA3-4C68-BFA3-8CA8BF31076E}" type="sibTrans" cxnId="{2F0CE786-B875-4B81-8D32-AFBA91464C58}">
      <dgm:prSet/>
      <dgm:spPr/>
      <dgm:t>
        <a:bodyPr/>
        <a:lstStyle/>
        <a:p>
          <a:endParaRPr lang="en-GB" sz="1800" b="1">
            <a:solidFill>
              <a:schemeClr val="tx1"/>
            </a:solidFill>
          </a:endParaRPr>
        </a:p>
      </dgm:t>
    </dgm:pt>
    <dgm:pt modelId="{C85FA64B-E389-40A8-881F-182BC6BBA3AA}">
      <dgm:prSet custT="1"/>
      <dgm:spPr/>
      <dgm:t>
        <a:bodyPr/>
        <a:lstStyle/>
        <a:p>
          <a:r>
            <a:rPr lang="en-GB" sz="1800" b="1" dirty="0" smtClean="0"/>
            <a:t>Air quality</a:t>
          </a:r>
          <a:endParaRPr lang="en-GB" sz="1800" b="1" dirty="0"/>
        </a:p>
      </dgm:t>
    </dgm:pt>
    <dgm:pt modelId="{91A1E5EC-B82E-483F-B5DF-1448FB2A9F7E}" type="parTrans" cxnId="{AFB97E9D-C259-478B-A71A-374F2F860AFF}">
      <dgm:prSet/>
      <dgm:spPr/>
      <dgm:t>
        <a:bodyPr/>
        <a:lstStyle/>
        <a:p>
          <a:endParaRPr lang="en-GB" sz="1800" b="1">
            <a:solidFill>
              <a:schemeClr val="tx1"/>
            </a:solidFill>
          </a:endParaRPr>
        </a:p>
      </dgm:t>
    </dgm:pt>
    <dgm:pt modelId="{8EBBB40F-7594-4984-917B-F41AF297009F}" type="sibTrans" cxnId="{AFB97E9D-C259-478B-A71A-374F2F860AFF}">
      <dgm:prSet/>
      <dgm:spPr/>
      <dgm:t>
        <a:bodyPr/>
        <a:lstStyle/>
        <a:p>
          <a:endParaRPr lang="en-GB" sz="1800" b="1">
            <a:solidFill>
              <a:schemeClr val="tx1"/>
            </a:solidFill>
          </a:endParaRPr>
        </a:p>
      </dgm:t>
    </dgm:pt>
    <dgm:pt modelId="{F29F2800-506E-4315-A6EF-B7F0CA7C5AB5}">
      <dgm:prSet custT="1"/>
      <dgm:spPr/>
      <dgm:t>
        <a:bodyPr/>
        <a:lstStyle/>
        <a:p>
          <a:r>
            <a:rPr lang="en-GB" sz="1800" b="1" dirty="0" smtClean="0"/>
            <a:t>Asthma</a:t>
          </a:r>
          <a:endParaRPr lang="en-GB" sz="1800" b="1" dirty="0"/>
        </a:p>
      </dgm:t>
    </dgm:pt>
    <dgm:pt modelId="{6F1C51AD-4299-49EF-A115-7B24D0A7F740}" type="parTrans" cxnId="{04A6AD13-C71D-4EB8-AF5D-521BAE2D9032}">
      <dgm:prSet/>
      <dgm:spPr/>
      <dgm:t>
        <a:bodyPr/>
        <a:lstStyle/>
        <a:p>
          <a:endParaRPr lang="en-GB" sz="1800" b="1">
            <a:solidFill>
              <a:schemeClr val="tx1"/>
            </a:solidFill>
          </a:endParaRPr>
        </a:p>
      </dgm:t>
    </dgm:pt>
    <dgm:pt modelId="{8292A2B1-1462-4496-AF8E-0432D1839F12}" type="sibTrans" cxnId="{04A6AD13-C71D-4EB8-AF5D-521BAE2D9032}">
      <dgm:prSet/>
      <dgm:spPr/>
      <dgm:t>
        <a:bodyPr/>
        <a:lstStyle/>
        <a:p>
          <a:endParaRPr lang="en-GB" sz="1800" b="1">
            <a:solidFill>
              <a:schemeClr val="tx1"/>
            </a:solidFill>
          </a:endParaRPr>
        </a:p>
      </dgm:t>
    </dgm:pt>
    <dgm:pt modelId="{6E1ED9C7-A27F-4DA5-A900-75E8DAD03992}">
      <dgm:prSet custT="1"/>
      <dgm:spPr/>
      <dgm:t>
        <a:bodyPr/>
        <a:lstStyle/>
        <a:p>
          <a:r>
            <a:rPr lang="en-GB" sz="1800" b="1" dirty="0" smtClean="0"/>
            <a:t>Child*</a:t>
          </a:r>
          <a:endParaRPr lang="en-GB" sz="1800" b="1" dirty="0"/>
        </a:p>
      </dgm:t>
    </dgm:pt>
    <dgm:pt modelId="{BA721DA4-9E3C-4A95-8B23-2D11CAD852B5}" type="parTrans" cxnId="{1DFA5B07-DFA5-4D03-955C-2A419F70D980}">
      <dgm:prSet/>
      <dgm:spPr/>
      <dgm:t>
        <a:bodyPr/>
        <a:lstStyle/>
        <a:p>
          <a:endParaRPr lang="en-GB" sz="1800" b="1">
            <a:solidFill>
              <a:schemeClr val="tx1"/>
            </a:solidFill>
          </a:endParaRPr>
        </a:p>
      </dgm:t>
    </dgm:pt>
    <dgm:pt modelId="{9DCF34E6-279E-457F-855F-D8FEA05E57A5}" type="sibTrans" cxnId="{1DFA5B07-DFA5-4D03-955C-2A419F70D980}">
      <dgm:prSet/>
      <dgm:spPr/>
      <dgm:t>
        <a:bodyPr/>
        <a:lstStyle/>
        <a:p>
          <a:endParaRPr lang="en-GB" sz="1800" b="1">
            <a:solidFill>
              <a:schemeClr val="tx1"/>
            </a:solidFill>
          </a:endParaRPr>
        </a:p>
      </dgm:t>
    </dgm:pt>
    <dgm:pt modelId="{DC34563B-F4B4-4F81-ADAE-457A6D360A62}">
      <dgm:prSet custT="1"/>
      <dgm:spPr/>
      <dgm:t>
        <a:bodyPr/>
        <a:lstStyle/>
        <a:p>
          <a:r>
            <a:rPr lang="en-GB" sz="1800" b="1" dirty="0" smtClean="0"/>
            <a:t>Vehicle emissions</a:t>
          </a:r>
          <a:endParaRPr lang="en-GB" sz="1800" b="1" dirty="0"/>
        </a:p>
      </dgm:t>
    </dgm:pt>
    <dgm:pt modelId="{968B6A12-43F3-4478-91F9-5E580C009D97}" type="parTrans" cxnId="{C9F6CC61-3EF2-436C-BBF8-58C9922C7FD4}">
      <dgm:prSet/>
      <dgm:spPr/>
      <dgm:t>
        <a:bodyPr/>
        <a:lstStyle/>
        <a:p>
          <a:endParaRPr lang="en-GB" sz="1800" b="1">
            <a:solidFill>
              <a:schemeClr val="tx1"/>
            </a:solidFill>
          </a:endParaRPr>
        </a:p>
      </dgm:t>
    </dgm:pt>
    <dgm:pt modelId="{E57D4971-2208-4F28-9D39-6FF1A2327707}" type="sibTrans" cxnId="{C9F6CC61-3EF2-436C-BBF8-58C9922C7FD4}">
      <dgm:prSet/>
      <dgm:spPr/>
      <dgm:t>
        <a:bodyPr/>
        <a:lstStyle/>
        <a:p>
          <a:endParaRPr lang="en-GB" sz="1800" b="1">
            <a:solidFill>
              <a:schemeClr val="tx1"/>
            </a:solidFill>
          </a:endParaRPr>
        </a:p>
      </dgm:t>
    </dgm:pt>
    <dgm:pt modelId="{BD233D81-64C7-40F5-88F3-F4C369504080}">
      <dgm:prSet custT="1"/>
      <dgm:spPr/>
      <dgm:t>
        <a:bodyPr/>
        <a:lstStyle/>
        <a:p>
          <a:r>
            <a:rPr lang="en-GB" sz="1800" b="1" dirty="0" smtClean="0"/>
            <a:t>Asthma</a:t>
          </a:r>
          <a:endParaRPr lang="en-GB" sz="1800" b="1" dirty="0"/>
        </a:p>
      </dgm:t>
    </dgm:pt>
    <dgm:pt modelId="{CF22BA1C-D59F-44E3-9B78-A51B68E872A3}" type="parTrans" cxnId="{AF3E8B45-D348-4AA7-83CD-188065BC9CF7}">
      <dgm:prSet/>
      <dgm:spPr/>
      <dgm:t>
        <a:bodyPr/>
        <a:lstStyle/>
        <a:p>
          <a:endParaRPr lang="en-GB" sz="1800" b="1">
            <a:solidFill>
              <a:schemeClr val="tx1"/>
            </a:solidFill>
          </a:endParaRPr>
        </a:p>
      </dgm:t>
    </dgm:pt>
    <dgm:pt modelId="{AB4DACA1-411E-46DE-9AA7-CECBC231B1E2}" type="sibTrans" cxnId="{AF3E8B45-D348-4AA7-83CD-188065BC9CF7}">
      <dgm:prSet/>
      <dgm:spPr/>
      <dgm:t>
        <a:bodyPr/>
        <a:lstStyle/>
        <a:p>
          <a:endParaRPr lang="en-GB" sz="1800" b="1">
            <a:solidFill>
              <a:schemeClr val="tx1"/>
            </a:solidFill>
          </a:endParaRPr>
        </a:p>
      </dgm:t>
    </dgm:pt>
    <dgm:pt modelId="{EFA1D2A4-4DD7-4DC4-8B5C-FB50773BCCCE}" type="pres">
      <dgm:prSet presAssocID="{1D34B790-DC1D-4985-9DC6-63AAFC9F04AD}" presName="theList" presStyleCnt="0">
        <dgm:presLayoutVars>
          <dgm:dir/>
          <dgm:animLvl val="lvl"/>
          <dgm:resizeHandles val="exact"/>
        </dgm:presLayoutVars>
      </dgm:prSet>
      <dgm:spPr/>
      <dgm:t>
        <a:bodyPr/>
        <a:lstStyle/>
        <a:p>
          <a:endParaRPr lang="en-GB"/>
        </a:p>
      </dgm:t>
    </dgm:pt>
    <dgm:pt modelId="{34753DA9-E5DD-493C-96DC-8892578775B2}" type="pres">
      <dgm:prSet presAssocID="{2BACB44C-4598-46B2-847B-4E7707B02B82}" presName="compNode" presStyleCnt="0"/>
      <dgm:spPr/>
      <dgm:t>
        <a:bodyPr/>
        <a:lstStyle/>
        <a:p>
          <a:endParaRPr lang="en-GB"/>
        </a:p>
      </dgm:t>
    </dgm:pt>
    <dgm:pt modelId="{43719FAD-AAA5-43FB-9793-51E9B0666544}" type="pres">
      <dgm:prSet presAssocID="{2BACB44C-4598-46B2-847B-4E7707B02B82}" presName="aNode" presStyleLbl="bgShp" presStyleIdx="0" presStyleCnt="3" custLinFactNeighborX="-6259" custLinFactNeighborY="30510"/>
      <dgm:spPr/>
      <dgm:t>
        <a:bodyPr/>
        <a:lstStyle/>
        <a:p>
          <a:endParaRPr lang="en-GB"/>
        </a:p>
      </dgm:t>
    </dgm:pt>
    <dgm:pt modelId="{D97076F7-9A0C-44A9-BBA1-DA7902C3CE7E}" type="pres">
      <dgm:prSet presAssocID="{2BACB44C-4598-46B2-847B-4E7707B02B82}" presName="textNode" presStyleLbl="bgShp" presStyleIdx="0" presStyleCnt="3"/>
      <dgm:spPr/>
      <dgm:t>
        <a:bodyPr/>
        <a:lstStyle/>
        <a:p>
          <a:endParaRPr lang="en-GB"/>
        </a:p>
      </dgm:t>
    </dgm:pt>
    <dgm:pt modelId="{2A218AD5-7040-4D59-89B6-9CCF78D59AF1}" type="pres">
      <dgm:prSet presAssocID="{2BACB44C-4598-46B2-847B-4E7707B02B82}" presName="compChildNode" presStyleCnt="0"/>
      <dgm:spPr/>
      <dgm:t>
        <a:bodyPr/>
        <a:lstStyle/>
        <a:p>
          <a:endParaRPr lang="en-GB"/>
        </a:p>
      </dgm:t>
    </dgm:pt>
    <dgm:pt modelId="{185E8622-7175-44DB-A97C-B8DC7FC75FF6}" type="pres">
      <dgm:prSet presAssocID="{2BACB44C-4598-46B2-847B-4E7707B02B82}" presName="theInnerList" presStyleCnt="0"/>
      <dgm:spPr/>
      <dgm:t>
        <a:bodyPr/>
        <a:lstStyle/>
        <a:p>
          <a:endParaRPr lang="en-GB"/>
        </a:p>
      </dgm:t>
    </dgm:pt>
    <dgm:pt modelId="{4B13016D-62D8-4BAC-A292-4690E1913D2C}" type="pres">
      <dgm:prSet presAssocID="{000A8801-D927-4700-BE10-D7E4120F08B7}" presName="childNode" presStyleLbl="node1" presStyleIdx="0" presStyleCnt="12">
        <dgm:presLayoutVars>
          <dgm:bulletEnabled val="1"/>
        </dgm:presLayoutVars>
      </dgm:prSet>
      <dgm:spPr/>
      <dgm:t>
        <a:bodyPr/>
        <a:lstStyle/>
        <a:p>
          <a:endParaRPr lang="en-GB"/>
        </a:p>
      </dgm:t>
    </dgm:pt>
    <dgm:pt modelId="{75BE6D19-6F4E-4AAA-9394-459CBAC7A944}" type="pres">
      <dgm:prSet presAssocID="{000A8801-D927-4700-BE10-D7E4120F08B7}" presName="aSpace2" presStyleCnt="0"/>
      <dgm:spPr/>
      <dgm:t>
        <a:bodyPr/>
        <a:lstStyle/>
        <a:p>
          <a:endParaRPr lang="en-GB"/>
        </a:p>
      </dgm:t>
    </dgm:pt>
    <dgm:pt modelId="{537464FE-EA08-49CC-93EC-61495322A3FF}" type="pres">
      <dgm:prSet presAssocID="{83EFF744-A6C5-41F3-B098-B917796A7F0C}" presName="childNode" presStyleLbl="node1" presStyleIdx="1" presStyleCnt="12">
        <dgm:presLayoutVars>
          <dgm:bulletEnabled val="1"/>
        </dgm:presLayoutVars>
      </dgm:prSet>
      <dgm:spPr/>
      <dgm:t>
        <a:bodyPr/>
        <a:lstStyle/>
        <a:p>
          <a:endParaRPr lang="en-GB"/>
        </a:p>
      </dgm:t>
    </dgm:pt>
    <dgm:pt modelId="{C49ECB44-84E1-4F67-B0FE-A2DAA45F2870}" type="pres">
      <dgm:prSet presAssocID="{83EFF744-A6C5-41F3-B098-B917796A7F0C}" presName="aSpace2" presStyleCnt="0"/>
      <dgm:spPr/>
      <dgm:t>
        <a:bodyPr/>
        <a:lstStyle/>
        <a:p>
          <a:endParaRPr lang="en-GB"/>
        </a:p>
      </dgm:t>
    </dgm:pt>
    <dgm:pt modelId="{A23F7740-C09A-4B3B-B58B-39FAD4D7B343}" type="pres">
      <dgm:prSet presAssocID="{56DCDE9E-949A-4F93-A0E4-A55F9AA45AE4}" presName="childNode" presStyleLbl="node1" presStyleIdx="2" presStyleCnt="12">
        <dgm:presLayoutVars>
          <dgm:bulletEnabled val="1"/>
        </dgm:presLayoutVars>
      </dgm:prSet>
      <dgm:spPr/>
      <dgm:t>
        <a:bodyPr/>
        <a:lstStyle/>
        <a:p>
          <a:endParaRPr lang="en-GB"/>
        </a:p>
      </dgm:t>
    </dgm:pt>
    <dgm:pt modelId="{F9DFD8ED-82DA-4C1F-8C3D-100ADF34F555}" type="pres">
      <dgm:prSet presAssocID="{56DCDE9E-949A-4F93-A0E4-A55F9AA45AE4}" presName="aSpace2" presStyleCnt="0"/>
      <dgm:spPr/>
      <dgm:t>
        <a:bodyPr/>
        <a:lstStyle/>
        <a:p>
          <a:endParaRPr lang="en-GB"/>
        </a:p>
      </dgm:t>
    </dgm:pt>
    <dgm:pt modelId="{BB0E4F34-FD07-4BBD-B2A6-3D01450F72D9}" type="pres">
      <dgm:prSet presAssocID="{6E1ED9C7-A27F-4DA5-A900-75E8DAD03992}" presName="childNode" presStyleLbl="node1" presStyleIdx="3" presStyleCnt="12">
        <dgm:presLayoutVars>
          <dgm:bulletEnabled val="1"/>
        </dgm:presLayoutVars>
      </dgm:prSet>
      <dgm:spPr/>
      <dgm:t>
        <a:bodyPr/>
        <a:lstStyle/>
        <a:p>
          <a:endParaRPr lang="en-GB"/>
        </a:p>
      </dgm:t>
    </dgm:pt>
    <dgm:pt modelId="{E46DBF0F-6771-41E8-AF03-535403B6A6B4}" type="pres">
      <dgm:prSet presAssocID="{2BACB44C-4598-46B2-847B-4E7707B02B82}" presName="aSpace" presStyleCnt="0"/>
      <dgm:spPr/>
      <dgm:t>
        <a:bodyPr/>
        <a:lstStyle/>
        <a:p>
          <a:endParaRPr lang="en-GB"/>
        </a:p>
      </dgm:t>
    </dgm:pt>
    <dgm:pt modelId="{F2A1E0A3-1551-42C1-B979-A9558E01BA4B}" type="pres">
      <dgm:prSet presAssocID="{1BBA0DF9-EF83-463E-A3C4-504A131E2D24}" presName="compNode" presStyleCnt="0"/>
      <dgm:spPr/>
      <dgm:t>
        <a:bodyPr/>
        <a:lstStyle/>
        <a:p>
          <a:endParaRPr lang="en-GB"/>
        </a:p>
      </dgm:t>
    </dgm:pt>
    <dgm:pt modelId="{799BE679-7C06-4528-9772-79CB7B18EA74}" type="pres">
      <dgm:prSet presAssocID="{1BBA0DF9-EF83-463E-A3C4-504A131E2D24}" presName="aNode" presStyleLbl="bgShp" presStyleIdx="1" presStyleCnt="3"/>
      <dgm:spPr/>
      <dgm:t>
        <a:bodyPr/>
        <a:lstStyle/>
        <a:p>
          <a:endParaRPr lang="en-GB"/>
        </a:p>
      </dgm:t>
    </dgm:pt>
    <dgm:pt modelId="{7C836381-3BB9-450D-9F88-724630EF0F66}" type="pres">
      <dgm:prSet presAssocID="{1BBA0DF9-EF83-463E-A3C4-504A131E2D24}" presName="textNode" presStyleLbl="bgShp" presStyleIdx="1" presStyleCnt="3"/>
      <dgm:spPr/>
      <dgm:t>
        <a:bodyPr/>
        <a:lstStyle/>
        <a:p>
          <a:endParaRPr lang="en-GB"/>
        </a:p>
      </dgm:t>
    </dgm:pt>
    <dgm:pt modelId="{23FB3F8D-A5BA-4944-A930-F1FA4EDC525A}" type="pres">
      <dgm:prSet presAssocID="{1BBA0DF9-EF83-463E-A3C4-504A131E2D24}" presName="compChildNode" presStyleCnt="0"/>
      <dgm:spPr/>
      <dgm:t>
        <a:bodyPr/>
        <a:lstStyle/>
        <a:p>
          <a:endParaRPr lang="en-GB"/>
        </a:p>
      </dgm:t>
    </dgm:pt>
    <dgm:pt modelId="{FB992D36-10B4-49CB-9576-A3E8582278B2}" type="pres">
      <dgm:prSet presAssocID="{1BBA0DF9-EF83-463E-A3C4-504A131E2D24}" presName="theInnerList" presStyleCnt="0"/>
      <dgm:spPr/>
      <dgm:t>
        <a:bodyPr/>
        <a:lstStyle/>
        <a:p>
          <a:endParaRPr lang="en-GB"/>
        </a:p>
      </dgm:t>
    </dgm:pt>
    <dgm:pt modelId="{34A904AE-809D-43C9-96DA-702DAAC8CE26}" type="pres">
      <dgm:prSet presAssocID="{7F527FC0-E5E5-4262-85F0-55D71F87C500}" presName="childNode" presStyleLbl="node1" presStyleIdx="4" presStyleCnt="12">
        <dgm:presLayoutVars>
          <dgm:bulletEnabled val="1"/>
        </dgm:presLayoutVars>
      </dgm:prSet>
      <dgm:spPr/>
      <dgm:t>
        <a:bodyPr/>
        <a:lstStyle/>
        <a:p>
          <a:endParaRPr lang="en-GB"/>
        </a:p>
      </dgm:t>
    </dgm:pt>
    <dgm:pt modelId="{188AF391-EFD8-430E-A6C8-A3CEB6477557}" type="pres">
      <dgm:prSet presAssocID="{7F527FC0-E5E5-4262-85F0-55D71F87C500}" presName="aSpace2" presStyleCnt="0"/>
      <dgm:spPr/>
      <dgm:t>
        <a:bodyPr/>
        <a:lstStyle/>
        <a:p>
          <a:endParaRPr lang="en-GB"/>
        </a:p>
      </dgm:t>
    </dgm:pt>
    <dgm:pt modelId="{7B250517-96CC-4A43-BE38-42DC1B5D7342}" type="pres">
      <dgm:prSet presAssocID="{C85FA64B-E389-40A8-881F-182BC6BBA3AA}" presName="childNode" presStyleLbl="node1" presStyleIdx="5" presStyleCnt="12">
        <dgm:presLayoutVars>
          <dgm:bulletEnabled val="1"/>
        </dgm:presLayoutVars>
      </dgm:prSet>
      <dgm:spPr/>
      <dgm:t>
        <a:bodyPr/>
        <a:lstStyle/>
        <a:p>
          <a:endParaRPr lang="en-GB"/>
        </a:p>
      </dgm:t>
    </dgm:pt>
    <dgm:pt modelId="{43A20DF0-DF4E-4DD0-A9EF-54304788B589}" type="pres">
      <dgm:prSet presAssocID="{C85FA64B-E389-40A8-881F-182BC6BBA3AA}" presName="aSpace2" presStyleCnt="0"/>
      <dgm:spPr/>
      <dgm:t>
        <a:bodyPr/>
        <a:lstStyle/>
        <a:p>
          <a:endParaRPr lang="en-GB"/>
        </a:p>
      </dgm:t>
    </dgm:pt>
    <dgm:pt modelId="{236506EA-2DE5-4BCD-B455-A3D16E203005}" type="pres">
      <dgm:prSet presAssocID="{DC34563B-F4B4-4F81-ADAE-457A6D360A62}" presName="childNode" presStyleLbl="node1" presStyleIdx="6" presStyleCnt="12">
        <dgm:presLayoutVars>
          <dgm:bulletEnabled val="1"/>
        </dgm:presLayoutVars>
      </dgm:prSet>
      <dgm:spPr/>
      <dgm:t>
        <a:bodyPr/>
        <a:lstStyle/>
        <a:p>
          <a:endParaRPr lang="en-GB"/>
        </a:p>
      </dgm:t>
    </dgm:pt>
    <dgm:pt modelId="{A6861BCD-7CDE-4BFE-8D89-BBA0B950FD16}" type="pres">
      <dgm:prSet presAssocID="{DC34563B-F4B4-4F81-ADAE-457A6D360A62}" presName="aSpace2" presStyleCnt="0"/>
      <dgm:spPr/>
      <dgm:t>
        <a:bodyPr/>
        <a:lstStyle/>
        <a:p>
          <a:endParaRPr lang="en-GB"/>
        </a:p>
      </dgm:t>
    </dgm:pt>
    <dgm:pt modelId="{FA1C4B79-6A92-436A-90F6-AEDEA77E2F46}" type="pres">
      <dgm:prSet presAssocID="{437713AF-CC24-423C-8307-EADA76495C40}" presName="childNode" presStyleLbl="node1" presStyleIdx="7" presStyleCnt="12">
        <dgm:presLayoutVars>
          <dgm:bulletEnabled val="1"/>
        </dgm:presLayoutVars>
      </dgm:prSet>
      <dgm:spPr/>
      <dgm:t>
        <a:bodyPr/>
        <a:lstStyle/>
        <a:p>
          <a:endParaRPr lang="en-GB"/>
        </a:p>
      </dgm:t>
    </dgm:pt>
    <dgm:pt modelId="{EB48173F-3564-4387-BF39-D9C43FF19FE0}" type="pres">
      <dgm:prSet presAssocID="{1BBA0DF9-EF83-463E-A3C4-504A131E2D24}" presName="aSpace" presStyleCnt="0"/>
      <dgm:spPr/>
      <dgm:t>
        <a:bodyPr/>
        <a:lstStyle/>
        <a:p>
          <a:endParaRPr lang="en-GB"/>
        </a:p>
      </dgm:t>
    </dgm:pt>
    <dgm:pt modelId="{2B4195AC-A17F-4443-88DB-F83880224FF7}" type="pres">
      <dgm:prSet presAssocID="{70BAC94A-704B-4DFE-ABBD-78A6392D6C19}" presName="compNode" presStyleCnt="0"/>
      <dgm:spPr/>
      <dgm:t>
        <a:bodyPr/>
        <a:lstStyle/>
        <a:p>
          <a:endParaRPr lang="en-GB"/>
        </a:p>
      </dgm:t>
    </dgm:pt>
    <dgm:pt modelId="{5D57CE84-CFCE-4BDF-BED6-2FD4A7AFC989}" type="pres">
      <dgm:prSet presAssocID="{70BAC94A-704B-4DFE-ABBD-78A6392D6C19}" presName="aNode" presStyleLbl="bgShp" presStyleIdx="2" presStyleCnt="3"/>
      <dgm:spPr/>
      <dgm:t>
        <a:bodyPr/>
        <a:lstStyle/>
        <a:p>
          <a:endParaRPr lang="en-GB"/>
        </a:p>
      </dgm:t>
    </dgm:pt>
    <dgm:pt modelId="{B01C882B-8764-451E-B474-6EC24DC4D40D}" type="pres">
      <dgm:prSet presAssocID="{70BAC94A-704B-4DFE-ABBD-78A6392D6C19}" presName="textNode" presStyleLbl="bgShp" presStyleIdx="2" presStyleCnt="3"/>
      <dgm:spPr/>
      <dgm:t>
        <a:bodyPr/>
        <a:lstStyle/>
        <a:p>
          <a:endParaRPr lang="en-GB"/>
        </a:p>
      </dgm:t>
    </dgm:pt>
    <dgm:pt modelId="{273FA4FF-80E6-495D-B561-2986EED1AABA}" type="pres">
      <dgm:prSet presAssocID="{70BAC94A-704B-4DFE-ABBD-78A6392D6C19}" presName="compChildNode" presStyleCnt="0"/>
      <dgm:spPr/>
      <dgm:t>
        <a:bodyPr/>
        <a:lstStyle/>
        <a:p>
          <a:endParaRPr lang="en-GB"/>
        </a:p>
      </dgm:t>
    </dgm:pt>
    <dgm:pt modelId="{F5C0A9DE-DCE5-4FC3-8D07-E8CFF17B1588}" type="pres">
      <dgm:prSet presAssocID="{70BAC94A-704B-4DFE-ABBD-78A6392D6C19}" presName="theInnerList" presStyleCnt="0"/>
      <dgm:spPr/>
      <dgm:t>
        <a:bodyPr/>
        <a:lstStyle/>
        <a:p>
          <a:endParaRPr lang="en-GB"/>
        </a:p>
      </dgm:t>
    </dgm:pt>
    <dgm:pt modelId="{001EEEA6-C724-404C-B377-4F77010DF82F}" type="pres">
      <dgm:prSet presAssocID="{6F969462-6529-4C2D-B10B-F97C36DD004B}" presName="childNode" presStyleLbl="node1" presStyleIdx="8" presStyleCnt="12">
        <dgm:presLayoutVars>
          <dgm:bulletEnabled val="1"/>
        </dgm:presLayoutVars>
      </dgm:prSet>
      <dgm:spPr/>
      <dgm:t>
        <a:bodyPr/>
        <a:lstStyle/>
        <a:p>
          <a:endParaRPr lang="en-GB"/>
        </a:p>
      </dgm:t>
    </dgm:pt>
    <dgm:pt modelId="{7D7FD742-CF3A-4DD8-B22A-BD8652EC1BC9}" type="pres">
      <dgm:prSet presAssocID="{6F969462-6529-4C2D-B10B-F97C36DD004B}" presName="aSpace2" presStyleCnt="0"/>
      <dgm:spPr/>
      <dgm:t>
        <a:bodyPr/>
        <a:lstStyle/>
        <a:p>
          <a:endParaRPr lang="en-GB"/>
        </a:p>
      </dgm:t>
    </dgm:pt>
    <dgm:pt modelId="{22C6CB97-5F69-478A-8DAF-A206335A7550}" type="pres">
      <dgm:prSet presAssocID="{F29F2800-506E-4315-A6EF-B7F0CA7C5AB5}" presName="childNode" presStyleLbl="node1" presStyleIdx="9" presStyleCnt="12">
        <dgm:presLayoutVars>
          <dgm:bulletEnabled val="1"/>
        </dgm:presLayoutVars>
      </dgm:prSet>
      <dgm:spPr/>
      <dgm:t>
        <a:bodyPr/>
        <a:lstStyle/>
        <a:p>
          <a:endParaRPr lang="en-GB"/>
        </a:p>
      </dgm:t>
    </dgm:pt>
    <dgm:pt modelId="{6E55E759-8266-46AA-9E45-BF0C3DBCB0C3}" type="pres">
      <dgm:prSet presAssocID="{F29F2800-506E-4315-A6EF-B7F0CA7C5AB5}" presName="aSpace2" presStyleCnt="0"/>
      <dgm:spPr/>
      <dgm:t>
        <a:bodyPr/>
        <a:lstStyle/>
        <a:p>
          <a:endParaRPr lang="en-GB"/>
        </a:p>
      </dgm:t>
    </dgm:pt>
    <dgm:pt modelId="{A99E152F-DCB4-4A4E-9949-351723BA73CD}" type="pres">
      <dgm:prSet presAssocID="{BD233D81-64C7-40F5-88F3-F4C369504080}" presName="childNode" presStyleLbl="node1" presStyleIdx="10" presStyleCnt="12">
        <dgm:presLayoutVars>
          <dgm:bulletEnabled val="1"/>
        </dgm:presLayoutVars>
      </dgm:prSet>
      <dgm:spPr/>
      <dgm:t>
        <a:bodyPr/>
        <a:lstStyle/>
        <a:p>
          <a:endParaRPr lang="en-GB"/>
        </a:p>
      </dgm:t>
    </dgm:pt>
    <dgm:pt modelId="{DF02D4F1-377B-4438-8829-286F26D5CA04}" type="pres">
      <dgm:prSet presAssocID="{BD233D81-64C7-40F5-88F3-F4C369504080}" presName="aSpace2" presStyleCnt="0"/>
      <dgm:spPr/>
      <dgm:t>
        <a:bodyPr/>
        <a:lstStyle/>
        <a:p>
          <a:endParaRPr lang="en-GB"/>
        </a:p>
      </dgm:t>
    </dgm:pt>
    <dgm:pt modelId="{7978C61C-1B04-4B2E-951C-E484795862EA}" type="pres">
      <dgm:prSet presAssocID="{E5536D53-8878-4156-991F-23E1C034827B}" presName="childNode" presStyleLbl="node1" presStyleIdx="11" presStyleCnt="12">
        <dgm:presLayoutVars>
          <dgm:bulletEnabled val="1"/>
        </dgm:presLayoutVars>
      </dgm:prSet>
      <dgm:spPr/>
      <dgm:t>
        <a:bodyPr/>
        <a:lstStyle/>
        <a:p>
          <a:endParaRPr lang="en-GB"/>
        </a:p>
      </dgm:t>
    </dgm:pt>
  </dgm:ptLst>
  <dgm:cxnLst>
    <dgm:cxn modelId="{B97180AC-DA67-4B19-BFEC-742B8CB00A6B}" type="presOf" srcId="{6E1ED9C7-A27F-4DA5-A900-75E8DAD03992}" destId="{BB0E4F34-FD07-4BBD-B2A6-3D01450F72D9}" srcOrd="0" destOrd="0" presId="urn:microsoft.com/office/officeart/2005/8/layout/lProcess2"/>
    <dgm:cxn modelId="{7C5A1A09-0A2D-4653-AB33-CA915C9FB7D6}" srcId="{1D34B790-DC1D-4985-9DC6-63AAFC9F04AD}" destId="{70BAC94A-704B-4DFE-ABBD-78A6392D6C19}" srcOrd="2" destOrd="0" parTransId="{18E4D5A5-BDC4-49C5-90FD-2705B545D24E}" sibTransId="{73B51D7E-ACFE-49E6-90F6-5644F3BC2C7B}"/>
    <dgm:cxn modelId="{2F0CE786-B875-4B81-8D32-AFBA91464C58}" srcId="{2BACB44C-4598-46B2-847B-4E7707B02B82}" destId="{83EFF744-A6C5-41F3-B098-B917796A7F0C}" srcOrd="1" destOrd="0" parTransId="{140A4E99-9EAE-48E1-B639-524C65B4429F}" sibTransId="{AE0DEBBD-DBA3-4C68-BFA3-8CA8BF31076E}"/>
    <dgm:cxn modelId="{F35554E1-62CA-4EB0-836B-A656A32C67A4}" type="presOf" srcId="{C85FA64B-E389-40A8-881F-182BC6BBA3AA}" destId="{7B250517-96CC-4A43-BE38-42DC1B5D7342}" srcOrd="0" destOrd="0" presId="urn:microsoft.com/office/officeart/2005/8/layout/lProcess2"/>
    <dgm:cxn modelId="{2346FEA5-7588-4B34-B45A-9DAF74DDA3DF}" srcId="{70BAC94A-704B-4DFE-ABBD-78A6392D6C19}" destId="{E5536D53-8878-4156-991F-23E1C034827B}" srcOrd="3" destOrd="0" parTransId="{D0455E37-EEDB-4D85-ACFE-024693C1776A}" sibTransId="{9C153196-A655-483E-8C24-7A81A57CBE5F}"/>
    <dgm:cxn modelId="{D92C76E1-310F-4F94-9A5B-8ABBFAE5E2EB}" type="presOf" srcId="{BD233D81-64C7-40F5-88F3-F4C369504080}" destId="{A99E152F-DCB4-4A4E-9949-351723BA73CD}" srcOrd="0" destOrd="0" presId="urn:microsoft.com/office/officeart/2005/8/layout/lProcess2"/>
    <dgm:cxn modelId="{33996DE0-C40C-4C50-9B20-56CBC4683C01}" type="presOf" srcId="{E5536D53-8878-4156-991F-23E1C034827B}" destId="{7978C61C-1B04-4B2E-951C-E484795862EA}" srcOrd="0" destOrd="0" presId="urn:microsoft.com/office/officeart/2005/8/layout/lProcess2"/>
    <dgm:cxn modelId="{C912BD97-C593-4C7F-94AB-D54651D275F3}" type="presOf" srcId="{F29F2800-506E-4315-A6EF-B7F0CA7C5AB5}" destId="{22C6CB97-5F69-478A-8DAF-A206335A7550}" srcOrd="0" destOrd="0" presId="urn:microsoft.com/office/officeart/2005/8/layout/lProcess2"/>
    <dgm:cxn modelId="{8E178B11-DC98-4B03-B69B-4082E5C044DD}" srcId="{2BACB44C-4598-46B2-847B-4E7707B02B82}" destId="{000A8801-D927-4700-BE10-D7E4120F08B7}" srcOrd="0" destOrd="0" parTransId="{E49E7EB3-3564-400C-B127-C4703CF0BFA9}" sibTransId="{A6F64FB9-22B3-485C-8477-89FDF46DC23C}"/>
    <dgm:cxn modelId="{AFB97E9D-C259-478B-A71A-374F2F860AFF}" srcId="{1BBA0DF9-EF83-463E-A3C4-504A131E2D24}" destId="{C85FA64B-E389-40A8-881F-182BC6BBA3AA}" srcOrd="1" destOrd="0" parTransId="{91A1E5EC-B82E-483F-B5DF-1448FB2A9F7E}" sibTransId="{8EBBB40F-7594-4984-917B-F41AF297009F}"/>
    <dgm:cxn modelId="{AF3E8B45-D348-4AA7-83CD-188065BC9CF7}" srcId="{70BAC94A-704B-4DFE-ABBD-78A6392D6C19}" destId="{BD233D81-64C7-40F5-88F3-F4C369504080}" srcOrd="2" destOrd="0" parTransId="{CF22BA1C-D59F-44E3-9B78-A51B68E872A3}" sibTransId="{AB4DACA1-411E-46DE-9AA7-CECBC231B1E2}"/>
    <dgm:cxn modelId="{5BA65769-F69E-4C7A-91AF-41B4A1181853}" type="presOf" srcId="{1BBA0DF9-EF83-463E-A3C4-504A131E2D24}" destId="{799BE679-7C06-4528-9772-79CB7B18EA74}" srcOrd="0" destOrd="0" presId="urn:microsoft.com/office/officeart/2005/8/layout/lProcess2"/>
    <dgm:cxn modelId="{78BEB3F4-4868-4E8E-AFB1-3B9264CAADF6}" srcId="{1BBA0DF9-EF83-463E-A3C4-504A131E2D24}" destId="{7F527FC0-E5E5-4262-85F0-55D71F87C500}" srcOrd="0" destOrd="0" parTransId="{67E4BB7E-C604-4809-B138-92D40FF0EA00}" sibTransId="{5AAB7A84-49F9-4AD6-817B-B52F6B86AEF8}"/>
    <dgm:cxn modelId="{6E712703-5C3A-4873-A35F-3339E9C3EA41}" srcId="{70BAC94A-704B-4DFE-ABBD-78A6392D6C19}" destId="{6F969462-6529-4C2D-B10B-F97C36DD004B}" srcOrd="0" destOrd="0" parTransId="{53B62ACA-DB44-4E53-9CA9-5763ACD9F938}" sibTransId="{5C0F3681-C791-4CFD-9F40-0C0854829693}"/>
    <dgm:cxn modelId="{1DFA5B07-DFA5-4D03-955C-2A419F70D980}" srcId="{2BACB44C-4598-46B2-847B-4E7707B02B82}" destId="{6E1ED9C7-A27F-4DA5-A900-75E8DAD03992}" srcOrd="3" destOrd="0" parTransId="{BA721DA4-9E3C-4A95-8B23-2D11CAD852B5}" sibTransId="{9DCF34E6-279E-457F-855F-D8FEA05E57A5}"/>
    <dgm:cxn modelId="{ED953621-87EB-4C69-86FD-1DF491DDB9E0}" type="presOf" srcId="{70BAC94A-704B-4DFE-ABBD-78A6392D6C19}" destId="{B01C882B-8764-451E-B474-6EC24DC4D40D}" srcOrd="1" destOrd="0" presId="urn:microsoft.com/office/officeart/2005/8/layout/lProcess2"/>
    <dgm:cxn modelId="{15F330D0-C12D-4A95-ABCE-39703E666897}" srcId="{1BBA0DF9-EF83-463E-A3C4-504A131E2D24}" destId="{437713AF-CC24-423C-8307-EADA76495C40}" srcOrd="3" destOrd="0" parTransId="{19ED3E7D-4459-4D7E-93C3-95575B654E30}" sibTransId="{4F143154-741A-4B1C-B53C-3D6DE37F098D}"/>
    <dgm:cxn modelId="{A40ACF1C-8175-4D88-BE3F-D89EEA0C4D97}" type="presOf" srcId="{83EFF744-A6C5-41F3-B098-B917796A7F0C}" destId="{537464FE-EA08-49CC-93EC-61495322A3FF}" srcOrd="0" destOrd="0" presId="urn:microsoft.com/office/officeart/2005/8/layout/lProcess2"/>
    <dgm:cxn modelId="{A7C815AF-207C-49D2-B764-F76A52B2C453}" type="presOf" srcId="{1D34B790-DC1D-4985-9DC6-63AAFC9F04AD}" destId="{EFA1D2A4-4DD7-4DC4-8B5C-FB50773BCCCE}" srcOrd="0" destOrd="0" presId="urn:microsoft.com/office/officeart/2005/8/layout/lProcess2"/>
    <dgm:cxn modelId="{B2DE5B33-5950-41F6-BEF6-9796B2EAED89}" type="presOf" srcId="{56DCDE9E-949A-4F93-A0E4-A55F9AA45AE4}" destId="{A23F7740-C09A-4B3B-B58B-39FAD4D7B343}" srcOrd="0" destOrd="0" presId="urn:microsoft.com/office/officeart/2005/8/layout/lProcess2"/>
    <dgm:cxn modelId="{D4A82E47-0131-440B-BFEC-92A4CC2ED32B}" type="presOf" srcId="{2BACB44C-4598-46B2-847B-4E7707B02B82}" destId="{43719FAD-AAA5-43FB-9793-51E9B0666544}" srcOrd="0" destOrd="0" presId="urn:microsoft.com/office/officeart/2005/8/layout/lProcess2"/>
    <dgm:cxn modelId="{32AE06A1-829F-4B52-9437-56B31BD813B8}" type="presOf" srcId="{6F969462-6529-4C2D-B10B-F97C36DD004B}" destId="{001EEEA6-C724-404C-B377-4F77010DF82F}" srcOrd="0" destOrd="0" presId="urn:microsoft.com/office/officeart/2005/8/layout/lProcess2"/>
    <dgm:cxn modelId="{EB92A23D-499D-46ED-A634-F127C161E552}" srcId="{1D34B790-DC1D-4985-9DC6-63AAFC9F04AD}" destId="{2BACB44C-4598-46B2-847B-4E7707B02B82}" srcOrd="0" destOrd="0" parTransId="{5A78176E-E345-4BFB-ACDD-5E528521EC40}" sibTransId="{2D5D5336-C223-49DE-8DEA-89C8AEBCFB03}"/>
    <dgm:cxn modelId="{411232FD-5348-4AC9-8DBF-0205A42AD252}" srcId="{1D34B790-DC1D-4985-9DC6-63AAFC9F04AD}" destId="{1BBA0DF9-EF83-463E-A3C4-504A131E2D24}" srcOrd="1" destOrd="0" parTransId="{A2BC1F52-41FB-4B96-99B4-AFF44B20BAC5}" sibTransId="{35CCDB6D-49D8-4283-A74D-3465C538C047}"/>
    <dgm:cxn modelId="{C9F6CC61-3EF2-436C-BBF8-58C9922C7FD4}" srcId="{1BBA0DF9-EF83-463E-A3C4-504A131E2D24}" destId="{DC34563B-F4B4-4F81-ADAE-457A6D360A62}" srcOrd="2" destOrd="0" parTransId="{968B6A12-43F3-4478-91F9-5E580C009D97}" sibTransId="{E57D4971-2208-4F28-9D39-6FF1A2327707}"/>
    <dgm:cxn modelId="{55228491-7A26-4CC9-BD00-FB2314F0E1BE}" type="presOf" srcId="{7F527FC0-E5E5-4262-85F0-55D71F87C500}" destId="{34A904AE-809D-43C9-96DA-702DAAC8CE26}" srcOrd="0" destOrd="0" presId="urn:microsoft.com/office/officeart/2005/8/layout/lProcess2"/>
    <dgm:cxn modelId="{626D6654-3D91-4CB8-901A-C76E53B79F82}" type="presOf" srcId="{1BBA0DF9-EF83-463E-A3C4-504A131E2D24}" destId="{7C836381-3BB9-450D-9F88-724630EF0F66}" srcOrd="1" destOrd="0" presId="urn:microsoft.com/office/officeart/2005/8/layout/lProcess2"/>
    <dgm:cxn modelId="{560BF37F-2A6C-4F73-A4A4-E4A49C9AF94C}" srcId="{2BACB44C-4598-46B2-847B-4E7707B02B82}" destId="{56DCDE9E-949A-4F93-A0E4-A55F9AA45AE4}" srcOrd="2" destOrd="0" parTransId="{C526F9ED-FB41-4F59-AE00-12CFF6E82D27}" sibTransId="{CDFCA1E7-D137-4B9D-93A0-5843B2579A6D}"/>
    <dgm:cxn modelId="{0D3812DA-74F4-4721-AF11-4C8D8F5DAC0C}" type="presOf" srcId="{2BACB44C-4598-46B2-847B-4E7707B02B82}" destId="{D97076F7-9A0C-44A9-BBA1-DA7902C3CE7E}" srcOrd="1" destOrd="0" presId="urn:microsoft.com/office/officeart/2005/8/layout/lProcess2"/>
    <dgm:cxn modelId="{36195BE4-BC25-4C61-B026-271E796CEC77}" type="presOf" srcId="{70BAC94A-704B-4DFE-ABBD-78A6392D6C19}" destId="{5D57CE84-CFCE-4BDF-BED6-2FD4A7AFC989}" srcOrd="0" destOrd="0" presId="urn:microsoft.com/office/officeart/2005/8/layout/lProcess2"/>
    <dgm:cxn modelId="{CB30170E-2D82-49B5-B8B3-F5C1D4B2AFF0}" type="presOf" srcId="{437713AF-CC24-423C-8307-EADA76495C40}" destId="{FA1C4B79-6A92-436A-90F6-AEDEA77E2F46}" srcOrd="0" destOrd="0" presId="urn:microsoft.com/office/officeart/2005/8/layout/lProcess2"/>
    <dgm:cxn modelId="{FCDB3276-C667-4A99-AA03-A982ED2F4C5A}" type="presOf" srcId="{DC34563B-F4B4-4F81-ADAE-457A6D360A62}" destId="{236506EA-2DE5-4BCD-B455-A3D16E203005}" srcOrd="0" destOrd="0" presId="urn:microsoft.com/office/officeart/2005/8/layout/lProcess2"/>
    <dgm:cxn modelId="{04A6AD13-C71D-4EB8-AF5D-521BAE2D9032}" srcId="{70BAC94A-704B-4DFE-ABBD-78A6392D6C19}" destId="{F29F2800-506E-4315-A6EF-B7F0CA7C5AB5}" srcOrd="1" destOrd="0" parTransId="{6F1C51AD-4299-49EF-A115-7B24D0A7F740}" sibTransId="{8292A2B1-1462-4496-AF8E-0432D1839F12}"/>
    <dgm:cxn modelId="{4128BD1C-17FF-44AC-B379-B5D79079CA04}" type="presOf" srcId="{000A8801-D927-4700-BE10-D7E4120F08B7}" destId="{4B13016D-62D8-4BAC-A292-4690E1913D2C}" srcOrd="0" destOrd="0" presId="urn:microsoft.com/office/officeart/2005/8/layout/lProcess2"/>
    <dgm:cxn modelId="{97F3B71E-B9DE-4971-8353-9B66D17F6E75}" type="presParOf" srcId="{EFA1D2A4-4DD7-4DC4-8B5C-FB50773BCCCE}" destId="{34753DA9-E5DD-493C-96DC-8892578775B2}" srcOrd="0" destOrd="0" presId="urn:microsoft.com/office/officeart/2005/8/layout/lProcess2"/>
    <dgm:cxn modelId="{C478C915-3765-4847-8B3E-7EC4AF68B33B}" type="presParOf" srcId="{34753DA9-E5DD-493C-96DC-8892578775B2}" destId="{43719FAD-AAA5-43FB-9793-51E9B0666544}" srcOrd="0" destOrd="0" presId="urn:microsoft.com/office/officeart/2005/8/layout/lProcess2"/>
    <dgm:cxn modelId="{504F4ED9-49E3-4A45-928B-0A1672C0C112}" type="presParOf" srcId="{34753DA9-E5DD-493C-96DC-8892578775B2}" destId="{D97076F7-9A0C-44A9-BBA1-DA7902C3CE7E}" srcOrd="1" destOrd="0" presId="urn:microsoft.com/office/officeart/2005/8/layout/lProcess2"/>
    <dgm:cxn modelId="{FA5C85B7-2F49-46CF-9ECC-FE022697C55F}" type="presParOf" srcId="{34753DA9-E5DD-493C-96DC-8892578775B2}" destId="{2A218AD5-7040-4D59-89B6-9CCF78D59AF1}" srcOrd="2" destOrd="0" presId="urn:microsoft.com/office/officeart/2005/8/layout/lProcess2"/>
    <dgm:cxn modelId="{A2BFFDB7-DDAB-4782-87AD-E10696184819}" type="presParOf" srcId="{2A218AD5-7040-4D59-89B6-9CCF78D59AF1}" destId="{185E8622-7175-44DB-A97C-B8DC7FC75FF6}" srcOrd="0" destOrd="0" presId="urn:microsoft.com/office/officeart/2005/8/layout/lProcess2"/>
    <dgm:cxn modelId="{89262416-F4C3-490D-BAE4-5DB080F47391}" type="presParOf" srcId="{185E8622-7175-44DB-A97C-B8DC7FC75FF6}" destId="{4B13016D-62D8-4BAC-A292-4690E1913D2C}" srcOrd="0" destOrd="0" presId="urn:microsoft.com/office/officeart/2005/8/layout/lProcess2"/>
    <dgm:cxn modelId="{D4E9D0F8-657C-4DDC-8314-5553E5BFEE46}" type="presParOf" srcId="{185E8622-7175-44DB-A97C-B8DC7FC75FF6}" destId="{75BE6D19-6F4E-4AAA-9394-459CBAC7A944}" srcOrd="1" destOrd="0" presId="urn:microsoft.com/office/officeart/2005/8/layout/lProcess2"/>
    <dgm:cxn modelId="{7EF555CB-5109-4A25-8E01-475B8F968D9F}" type="presParOf" srcId="{185E8622-7175-44DB-A97C-B8DC7FC75FF6}" destId="{537464FE-EA08-49CC-93EC-61495322A3FF}" srcOrd="2" destOrd="0" presId="urn:microsoft.com/office/officeart/2005/8/layout/lProcess2"/>
    <dgm:cxn modelId="{6246F779-C0F7-4423-B303-B5640593C686}" type="presParOf" srcId="{185E8622-7175-44DB-A97C-B8DC7FC75FF6}" destId="{C49ECB44-84E1-4F67-B0FE-A2DAA45F2870}" srcOrd="3" destOrd="0" presId="urn:microsoft.com/office/officeart/2005/8/layout/lProcess2"/>
    <dgm:cxn modelId="{D785D03A-DCDD-4411-A6D6-2145FF86D04A}" type="presParOf" srcId="{185E8622-7175-44DB-A97C-B8DC7FC75FF6}" destId="{A23F7740-C09A-4B3B-B58B-39FAD4D7B343}" srcOrd="4" destOrd="0" presId="urn:microsoft.com/office/officeart/2005/8/layout/lProcess2"/>
    <dgm:cxn modelId="{8FADC479-3E6D-40FF-B4B9-A227B58B4C09}" type="presParOf" srcId="{185E8622-7175-44DB-A97C-B8DC7FC75FF6}" destId="{F9DFD8ED-82DA-4C1F-8C3D-100ADF34F555}" srcOrd="5" destOrd="0" presId="urn:microsoft.com/office/officeart/2005/8/layout/lProcess2"/>
    <dgm:cxn modelId="{A6E3C0C7-850F-4BE0-854B-AC0D335A0B12}" type="presParOf" srcId="{185E8622-7175-44DB-A97C-B8DC7FC75FF6}" destId="{BB0E4F34-FD07-4BBD-B2A6-3D01450F72D9}" srcOrd="6" destOrd="0" presId="urn:microsoft.com/office/officeart/2005/8/layout/lProcess2"/>
    <dgm:cxn modelId="{480DCEF3-36B4-469F-B0FF-1003EA4A3858}" type="presParOf" srcId="{EFA1D2A4-4DD7-4DC4-8B5C-FB50773BCCCE}" destId="{E46DBF0F-6771-41E8-AF03-535403B6A6B4}" srcOrd="1" destOrd="0" presId="urn:microsoft.com/office/officeart/2005/8/layout/lProcess2"/>
    <dgm:cxn modelId="{A459A20E-6430-4D6A-A66C-B35EE9F96449}" type="presParOf" srcId="{EFA1D2A4-4DD7-4DC4-8B5C-FB50773BCCCE}" destId="{F2A1E0A3-1551-42C1-B979-A9558E01BA4B}" srcOrd="2" destOrd="0" presId="urn:microsoft.com/office/officeart/2005/8/layout/lProcess2"/>
    <dgm:cxn modelId="{1F8A00B4-F93B-409B-A905-246CEBE0C540}" type="presParOf" srcId="{F2A1E0A3-1551-42C1-B979-A9558E01BA4B}" destId="{799BE679-7C06-4528-9772-79CB7B18EA74}" srcOrd="0" destOrd="0" presId="urn:microsoft.com/office/officeart/2005/8/layout/lProcess2"/>
    <dgm:cxn modelId="{A0D99BD3-E2B0-4A84-980F-23BAE9EBDF4F}" type="presParOf" srcId="{F2A1E0A3-1551-42C1-B979-A9558E01BA4B}" destId="{7C836381-3BB9-450D-9F88-724630EF0F66}" srcOrd="1" destOrd="0" presId="urn:microsoft.com/office/officeart/2005/8/layout/lProcess2"/>
    <dgm:cxn modelId="{EECD7D29-06E1-42D0-937A-9E9A167C309C}" type="presParOf" srcId="{F2A1E0A3-1551-42C1-B979-A9558E01BA4B}" destId="{23FB3F8D-A5BA-4944-A930-F1FA4EDC525A}" srcOrd="2" destOrd="0" presId="urn:microsoft.com/office/officeart/2005/8/layout/lProcess2"/>
    <dgm:cxn modelId="{29225E64-3E79-4158-BD6B-AB01EC5C6E74}" type="presParOf" srcId="{23FB3F8D-A5BA-4944-A930-F1FA4EDC525A}" destId="{FB992D36-10B4-49CB-9576-A3E8582278B2}" srcOrd="0" destOrd="0" presId="urn:microsoft.com/office/officeart/2005/8/layout/lProcess2"/>
    <dgm:cxn modelId="{6326236F-E5DF-4201-B35B-9EF9E56DB935}" type="presParOf" srcId="{FB992D36-10B4-49CB-9576-A3E8582278B2}" destId="{34A904AE-809D-43C9-96DA-702DAAC8CE26}" srcOrd="0" destOrd="0" presId="urn:microsoft.com/office/officeart/2005/8/layout/lProcess2"/>
    <dgm:cxn modelId="{4E909016-45AF-4E87-A52E-2F55E3C73B61}" type="presParOf" srcId="{FB992D36-10B4-49CB-9576-A3E8582278B2}" destId="{188AF391-EFD8-430E-A6C8-A3CEB6477557}" srcOrd="1" destOrd="0" presId="urn:microsoft.com/office/officeart/2005/8/layout/lProcess2"/>
    <dgm:cxn modelId="{36AE7301-32C7-4593-941C-CE24AF6419D1}" type="presParOf" srcId="{FB992D36-10B4-49CB-9576-A3E8582278B2}" destId="{7B250517-96CC-4A43-BE38-42DC1B5D7342}" srcOrd="2" destOrd="0" presId="urn:microsoft.com/office/officeart/2005/8/layout/lProcess2"/>
    <dgm:cxn modelId="{3224E9F1-5ADF-440C-945A-29E8DA48356E}" type="presParOf" srcId="{FB992D36-10B4-49CB-9576-A3E8582278B2}" destId="{43A20DF0-DF4E-4DD0-A9EF-54304788B589}" srcOrd="3" destOrd="0" presId="urn:microsoft.com/office/officeart/2005/8/layout/lProcess2"/>
    <dgm:cxn modelId="{4FFB00C4-9B59-4410-AE0D-498FAC7CC294}" type="presParOf" srcId="{FB992D36-10B4-49CB-9576-A3E8582278B2}" destId="{236506EA-2DE5-4BCD-B455-A3D16E203005}" srcOrd="4" destOrd="0" presId="urn:microsoft.com/office/officeart/2005/8/layout/lProcess2"/>
    <dgm:cxn modelId="{521C1ED0-A585-4D6D-9AD7-6BDA85655D1B}" type="presParOf" srcId="{FB992D36-10B4-49CB-9576-A3E8582278B2}" destId="{A6861BCD-7CDE-4BFE-8D89-BBA0B950FD16}" srcOrd="5" destOrd="0" presId="urn:microsoft.com/office/officeart/2005/8/layout/lProcess2"/>
    <dgm:cxn modelId="{2E1B4D8D-3BB0-4906-8F6D-032645675571}" type="presParOf" srcId="{FB992D36-10B4-49CB-9576-A3E8582278B2}" destId="{FA1C4B79-6A92-436A-90F6-AEDEA77E2F46}" srcOrd="6" destOrd="0" presId="urn:microsoft.com/office/officeart/2005/8/layout/lProcess2"/>
    <dgm:cxn modelId="{F55C0249-C3CB-446C-8988-6CFCC122A2FC}" type="presParOf" srcId="{EFA1D2A4-4DD7-4DC4-8B5C-FB50773BCCCE}" destId="{EB48173F-3564-4387-BF39-D9C43FF19FE0}" srcOrd="3" destOrd="0" presId="urn:microsoft.com/office/officeart/2005/8/layout/lProcess2"/>
    <dgm:cxn modelId="{5F069B61-5011-401C-8B23-7BAFDD7E47F5}" type="presParOf" srcId="{EFA1D2A4-4DD7-4DC4-8B5C-FB50773BCCCE}" destId="{2B4195AC-A17F-4443-88DB-F83880224FF7}" srcOrd="4" destOrd="0" presId="urn:microsoft.com/office/officeart/2005/8/layout/lProcess2"/>
    <dgm:cxn modelId="{1084500B-2409-410D-A08E-5558C7C2AFB0}" type="presParOf" srcId="{2B4195AC-A17F-4443-88DB-F83880224FF7}" destId="{5D57CE84-CFCE-4BDF-BED6-2FD4A7AFC989}" srcOrd="0" destOrd="0" presId="urn:microsoft.com/office/officeart/2005/8/layout/lProcess2"/>
    <dgm:cxn modelId="{C11ED738-81FF-441B-9D87-16606996D29C}" type="presParOf" srcId="{2B4195AC-A17F-4443-88DB-F83880224FF7}" destId="{B01C882B-8764-451E-B474-6EC24DC4D40D}" srcOrd="1" destOrd="0" presId="urn:microsoft.com/office/officeart/2005/8/layout/lProcess2"/>
    <dgm:cxn modelId="{8AAFCDDE-2846-48AE-9716-C6EF137A17B1}" type="presParOf" srcId="{2B4195AC-A17F-4443-88DB-F83880224FF7}" destId="{273FA4FF-80E6-495D-B561-2986EED1AABA}" srcOrd="2" destOrd="0" presId="urn:microsoft.com/office/officeart/2005/8/layout/lProcess2"/>
    <dgm:cxn modelId="{539826BF-8F46-4246-83E5-52E6992C16A3}" type="presParOf" srcId="{273FA4FF-80E6-495D-B561-2986EED1AABA}" destId="{F5C0A9DE-DCE5-4FC3-8D07-E8CFF17B1588}" srcOrd="0" destOrd="0" presId="urn:microsoft.com/office/officeart/2005/8/layout/lProcess2"/>
    <dgm:cxn modelId="{7D84DE7C-E794-43C0-B944-07728D11DF85}" type="presParOf" srcId="{F5C0A9DE-DCE5-4FC3-8D07-E8CFF17B1588}" destId="{001EEEA6-C724-404C-B377-4F77010DF82F}" srcOrd="0" destOrd="0" presId="urn:microsoft.com/office/officeart/2005/8/layout/lProcess2"/>
    <dgm:cxn modelId="{C1E2EFBD-4D6B-465A-B0AC-18CB3746551A}" type="presParOf" srcId="{F5C0A9DE-DCE5-4FC3-8D07-E8CFF17B1588}" destId="{7D7FD742-CF3A-4DD8-B22A-BD8652EC1BC9}" srcOrd="1" destOrd="0" presId="urn:microsoft.com/office/officeart/2005/8/layout/lProcess2"/>
    <dgm:cxn modelId="{C70A776D-1515-44F3-8B39-C3A958CE0F6F}" type="presParOf" srcId="{F5C0A9DE-DCE5-4FC3-8D07-E8CFF17B1588}" destId="{22C6CB97-5F69-478A-8DAF-A206335A7550}" srcOrd="2" destOrd="0" presId="urn:microsoft.com/office/officeart/2005/8/layout/lProcess2"/>
    <dgm:cxn modelId="{8E546CDB-65EA-47F7-9F60-C90EF6027942}" type="presParOf" srcId="{F5C0A9DE-DCE5-4FC3-8D07-E8CFF17B1588}" destId="{6E55E759-8266-46AA-9E45-BF0C3DBCB0C3}" srcOrd="3" destOrd="0" presId="urn:microsoft.com/office/officeart/2005/8/layout/lProcess2"/>
    <dgm:cxn modelId="{8F7B9FD8-30E1-41ED-9407-86411DF87610}" type="presParOf" srcId="{F5C0A9DE-DCE5-4FC3-8D07-E8CFF17B1588}" destId="{A99E152F-DCB4-4A4E-9949-351723BA73CD}" srcOrd="4" destOrd="0" presId="urn:microsoft.com/office/officeart/2005/8/layout/lProcess2"/>
    <dgm:cxn modelId="{A694E1CB-AF87-4FEF-B8AD-93CA2B5943FE}" type="presParOf" srcId="{F5C0A9DE-DCE5-4FC3-8D07-E8CFF17B1588}" destId="{DF02D4F1-377B-4438-8829-286F26D5CA04}" srcOrd="5" destOrd="0" presId="urn:microsoft.com/office/officeart/2005/8/layout/lProcess2"/>
    <dgm:cxn modelId="{1A1F1B07-71B5-4200-B67E-90DF7D761A82}" type="presParOf" srcId="{F5C0A9DE-DCE5-4FC3-8D07-E8CFF17B1588}" destId="{7978C61C-1B04-4B2E-951C-E484795862EA}"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C9416-7044-4B4D-966E-E4137E8B0D50}">
      <dsp:nvSpPr>
        <dsp:cNvPr id="0" name=""/>
        <dsp:cNvSpPr/>
      </dsp:nvSpPr>
      <dsp:spPr>
        <a:xfrm>
          <a:off x="3887952" y="2587977"/>
          <a:ext cx="1654991" cy="142522"/>
        </a:xfrm>
        <a:custGeom>
          <a:avLst/>
          <a:gdLst/>
          <a:ahLst/>
          <a:cxnLst/>
          <a:rect l="0" t="0" r="0" b="0"/>
          <a:pathLst>
            <a:path>
              <a:moveTo>
                <a:pt x="0" y="142522"/>
              </a:moveTo>
              <a:lnTo>
                <a:pt x="1654991" y="142522"/>
              </a:lnTo>
              <a:lnTo>
                <a:pt x="1654991"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002B7E-0243-41D6-9463-F8F58A54090F}">
      <dsp:nvSpPr>
        <dsp:cNvPr id="0" name=""/>
        <dsp:cNvSpPr/>
      </dsp:nvSpPr>
      <dsp:spPr>
        <a:xfrm>
          <a:off x="3887952" y="2730500"/>
          <a:ext cx="3466359" cy="350438"/>
        </a:xfrm>
        <a:custGeom>
          <a:avLst/>
          <a:gdLst/>
          <a:ahLst/>
          <a:cxnLst/>
          <a:rect l="0" t="0" r="0" b="0"/>
          <a:pathLst>
            <a:path>
              <a:moveTo>
                <a:pt x="0" y="0"/>
              </a:moveTo>
              <a:lnTo>
                <a:pt x="3303364" y="0"/>
              </a:lnTo>
              <a:lnTo>
                <a:pt x="3303364" y="350438"/>
              </a:lnTo>
              <a:lnTo>
                <a:pt x="3466359" y="35043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FE4121-6DFD-4097-82B3-B60899C9EA09}">
      <dsp:nvSpPr>
        <dsp:cNvPr id="0" name=""/>
        <dsp:cNvSpPr/>
      </dsp:nvSpPr>
      <dsp:spPr>
        <a:xfrm>
          <a:off x="3887952" y="2380061"/>
          <a:ext cx="3466359" cy="350438"/>
        </a:xfrm>
        <a:custGeom>
          <a:avLst/>
          <a:gdLst/>
          <a:ahLst/>
          <a:cxnLst/>
          <a:rect l="0" t="0" r="0" b="0"/>
          <a:pathLst>
            <a:path>
              <a:moveTo>
                <a:pt x="0" y="350438"/>
              </a:moveTo>
              <a:lnTo>
                <a:pt x="3303364" y="350438"/>
              </a:lnTo>
              <a:lnTo>
                <a:pt x="3303364" y="0"/>
              </a:lnTo>
              <a:lnTo>
                <a:pt x="3466359"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2E0F23-BBBF-4EA3-97E6-DC68F9BF9206}">
      <dsp:nvSpPr>
        <dsp:cNvPr id="0" name=""/>
        <dsp:cNvSpPr/>
      </dsp:nvSpPr>
      <dsp:spPr>
        <a:xfrm>
          <a:off x="7341" y="1832713"/>
          <a:ext cx="3880610" cy="179557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0" i="0" kern="1200" dirty="0" smtClean="0"/>
            <a:t>Does children’s exposure to traffic-related air pollution increase their risks of developing asthma?</a:t>
          </a:r>
          <a:endParaRPr lang="en-GB" sz="2400" b="0" i="0" kern="1200" dirty="0"/>
        </a:p>
      </dsp:txBody>
      <dsp:txXfrm>
        <a:off x="7341" y="1832713"/>
        <a:ext cx="3880610" cy="1795572"/>
      </dsp:txXfrm>
    </dsp:sp>
    <dsp:sp modelId="{D1F5651E-C7D6-4C84-AE64-99D517A77383}">
      <dsp:nvSpPr>
        <dsp:cNvPr id="0" name=""/>
        <dsp:cNvSpPr/>
      </dsp:nvSpPr>
      <dsp:spPr>
        <a:xfrm>
          <a:off x="7354311" y="2131494"/>
          <a:ext cx="1629947" cy="49713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Meta-analysis</a:t>
          </a:r>
          <a:endParaRPr lang="en-GB" sz="2200" kern="1200" dirty="0"/>
        </a:p>
      </dsp:txBody>
      <dsp:txXfrm>
        <a:off x="7354311" y="2131494"/>
        <a:ext cx="1629947" cy="497133"/>
      </dsp:txXfrm>
    </dsp:sp>
    <dsp:sp modelId="{6C504B86-D349-4FAD-9F55-8DE143DB8A78}">
      <dsp:nvSpPr>
        <dsp:cNvPr id="0" name=""/>
        <dsp:cNvSpPr/>
      </dsp:nvSpPr>
      <dsp:spPr>
        <a:xfrm>
          <a:off x="7354311" y="2832371"/>
          <a:ext cx="1629947" cy="497133"/>
        </a:xfrm>
        <a:prstGeom prst="rect">
          <a:avLst/>
        </a:prstGeom>
        <a:solidFill>
          <a:srgbClr val="6600FF"/>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bg1"/>
              </a:solidFill>
            </a:rPr>
            <a:t>Case study</a:t>
          </a:r>
          <a:endParaRPr lang="en-GB" sz="2000" b="1" kern="1200" dirty="0">
            <a:solidFill>
              <a:schemeClr val="bg1"/>
            </a:solidFill>
          </a:endParaRPr>
        </a:p>
      </dsp:txBody>
      <dsp:txXfrm>
        <a:off x="7354311" y="2832371"/>
        <a:ext cx="1629947" cy="497133"/>
      </dsp:txXfrm>
    </dsp:sp>
    <dsp:sp modelId="{8F8100FF-8621-447C-89EB-812C0E6C407D}">
      <dsp:nvSpPr>
        <dsp:cNvPr id="0" name=""/>
        <dsp:cNvSpPr/>
      </dsp:nvSpPr>
      <dsp:spPr>
        <a:xfrm>
          <a:off x="4135752" y="1892547"/>
          <a:ext cx="2814380" cy="6954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t>Systematic review</a:t>
          </a:r>
          <a:endParaRPr lang="en-GB" sz="2400" b="1" kern="1200" dirty="0"/>
        </a:p>
      </dsp:txBody>
      <dsp:txXfrm>
        <a:off x="4135752" y="1892547"/>
        <a:ext cx="2814380" cy="695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0.06592</cdr:x>
      <cdr:y>0.02263</cdr:y>
    </cdr:from>
    <cdr:to>
      <cdr:x>0.81709</cdr:x>
      <cdr:y>0.3069</cdr:y>
    </cdr:to>
    <cdr:grpSp>
      <cdr:nvGrpSpPr>
        <cdr:cNvPr id="29" name="Group 28"/>
        <cdr:cNvGrpSpPr/>
      </cdr:nvGrpSpPr>
      <cdr:grpSpPr>
        <a:xfrm xmlns:a="http://schemas.openxmlformats.org/drawingml/2006/main">
          <a:off x="690267" y="122658"/>
          <a:ext cx="7865714" cy="1540789"/>
          <a:chOff x="579438" y="130669"/>
          <a:chExt cx="6848830" cy="1642078"/>
        </a:xfrm>
      </cdr:grpSpPr>
      <cdr:sp macro="" textlink="">
        <cdr:nvSpPr>
          <cdr:cNvPr id="18" name="Text Box 2"/>
          <cdr:cNvSpPr txBox="1">
            <a:spLocks xmlns:a="http://schemas.openxmlformats.org/drawingml/2006/main" noChangeArrowheads="1"/>
          </cdr:cNvSpPr>
        </cdr:nvSpPr>
        <cdr:spPr bwMode="auto">
          <a:xfrm xmlns:a="http://schemas.openxmlformats.org/drawingml/2006/main" rot="16200000">
            <a:off x="-315" y="713105"/>
            <a:ext cx="1421444" cy="261937"/>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lumMod val="5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nSpc>
                <a:spcPct val="115000"/>
              </a:lnSpc>
              <a:spcBef>
                <a:spcPts val="600"/>
              </a:spcBef>
              <a:spcAft>
                <a:spcPts val="0"/>
              </a:spcAft>
            </a:pPr>
            <a:r>
              <a:rPr lang="en-GB" sz="1200" b="1" dirty="0">
                <a:solidFill>
                  <a:srgbClr val="7030A0"/>
                </a:solidFill>
                <a:effectLst/>
                <a:latin typeface="Arial"/>
                <a:ea typeface="SimSun"/>
                <a:cs typeface="Times New Roman"/>
              </a:rPr>
              <a:t>Background Site</a:t>
            </a:r>
            <a:endParaRPr lang="en-GB" sz="1200" dirty="0">
              <a:effectLst/>
              <a:latin typeface="Arial"/>
              <a:ea typeface="SimSun"/>
              <a:cs typeface="Times New Roman"/>
            </a:endParaRPr>
          </a:p>
        </cdr:txBody>
      </cdr:sp>
      <cdr:sp macro="" textlink="">
        <cdr:nvSpPr>
          <cdr:cNvPr id="19" name="Text Box 2"/>
          <cdr:cNvSpPr txBox="1">
            <a:spLocks xmlns:a="http://schemas.openxmlformats.org/drawingml/2006/main" noChangeArrowheads="1"/>
          </cdr:cNvSpPr>
        </cdr:nvSpPr>
        <cdr:spPr bwMode="auto">
          <a:xfrm xmlns:a="http://schemas.openxmlformats.org/drawingml/2006/main" rot="16200000">
            <a:off x="6586578" y="717373"/>
            <a:ext cx="1421444" cy="261937"/>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lumMod val="5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Bef>
                <a:spcPts val="600"/>
              </a:spcBef>
              <a:spcAft>
                <a:spcPts val="0"/>
              </a:spcAft>
            </a:pPr>
            <a:r>
              <a:rPr lang="en-GB" sz="1200" b="1" dirty="0">
                <a:solidFill>
                  <a:srgbClr val="7030A0"/>
                </a:solidFill>
                <a:effectLst/>
                <a:latin typeface="Arial"/>
                <a:ea typeface="SimSun"/>
                <a:cs typeface="Times New Roman"/>
              </a:rPr>
              <a:t>Background Site</a:t>
            </a:r>
            <a:endParaRPr lang="en-GB" sz="1200" dirty="0">
              <a:effectLst/>
              <a:latin typeface="Arial"/>
              <a:ea typeface="SimSun"/>
              <a:cs typeface="Times New Roman"/>
            </a:endParaRPr>
          </a:p>
        </cdr:txBody>
      </cdr:sp>
      <cdr:sp macro="" textlink="">
        <cdr:nvSpPr>
          <cdr:cNvPr id="20" name="Text Box 2"/>
          <cdr:cNvSpPr txBox="1">
            <a:spLocks xmlns:a="http://schemas.openxmlformats.org/drawingml/2006/main" noChangeArrowheads="1"/>
          </cdr:cNvSpPr>
        </cdr:nvSpPr>
        <cdr:spPr bwMode="auto">
          <a:xfrm xmlns:a="http://schemas.openxmlformats.org/drawingml/2006/main" rot="16200000">
            <a:off x="633933" y="819944"/>
            <a:ext cx="1635126" cy="261937"/>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lumMod val="5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Bef>
                <a:spcPts val="600"/>
              </a:spcBef>
              <a:spcAft>
                <a:spcPts val="0"/>
              </a:spcAft>
            </a:pPr>
            <a:r>
              <a:rPr lang="en-GB" sz="1200" b="1" dirty="0">
                <a:solidFill>
                  <a:srgbClr val="FF0000"/>
                </a:solidFill>
                <a:effectLst/>
                <a:latin typeface="Arial"/>
                <a:ea typeface="SimSun"/>
                <a:cs typeface="Times New Roman"/>
              </a:rPr>
              <a:t>Intersection</a:t>
            </a:r>
            <a:r>
              <a:rPr lang="en-GB" sz="1200" b="1" baseline="0" dirty="0">
                <a:solidFill>
                  <a:srgbClr val="FF0000"/>
                </a:solidFill>
                <a:effectLst/>
                <a:latin typeface="Arial"/>
                <a:ea typeface="SimSun"/>
                <a:cs typeface="Times New Roman"/>
              </a:rPr>
              <a:t> Corner</a:t>
            </a:r>
            <a:endParaRPr lang="en-GB" sz="1200" b="1" dirty="0">
              <a:solidFill>
                <a:srgbClr val="FF0000"/>
              </a:solidFill>
              <a:effectLst/>
              <a:latin typeface="Arial"/>
              <a:ea typeface="SimSun"/>
              <a:cs typeface="Times New Roman"/>
            </a:endParaRPr>
          </a:p>
        </cdr:txBody>
      </cdr:sp>
      <cdr:sp macro="" textlink="">
        <cdr:nvSpPr>
          <cdr:cNvPr id="21" name="Text Box 2"/>
          <cdr:cNvSpPr txBox="1">
            <a:spLocks xmlns:a="http://schemas.openxmlformats.org/drawingml/2006/main" noChangeArrowheads="1"/>
          </cdr:cNvSpPr>
        </cdr:nvSpPr>
        <cdr:spPr bwMode="auto">
          <a:xfrm xmlns:a="http://schemas.openxmlformats.org/drawingml/2006/main" rot="16200000">
            <a:off x="1530043" y="454820"/>
            <a:ext cx="904876" cy="261937"/>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lumMod val="5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Bef>
                <a:spcPts val="600"/>
              </a:spcBef>
              <a:spcAft>
                <a:spcPts val="0"/>
              </a:spcAft>
            </a:pPr>
            <a:r>
              <a:rPr lang="en-GB" sz="1200" b="1" dirty="0">
                <a:solidFill>
                  <a:srgbClr val="00B050"/>
                </a:solidFill>
                <a:effectLst/>
                <a:latin typeface="Arial"/>
                <a:ea typeface="SimSun"/>
                <a:cs typeface="Times New Roman"/>
              </a:rPr>
              <a:t>Bus</a:t>
            </a:r>
            <a:r>
              <a:rPr lang="en-GB" sz="1200" b="1" baseline="0" dirty="0">
                <a:solidFill>
                  <a:srgbClr val="00B050"/>
                </a:solidFill>
                <a:effectLst/>
                <a:latin typeface="Arial"/>
                <a:ea typeface="SimSun"/>
                <a:cs typeface="Times New Roman"/>
              </a:rPr>
              <a:t> Stop</a:t>
            </a:r>
            <a:endParaRPr lang="en-GB" sz="1200" b="1" dirty="0">
              <a:solidFill>
                <a:srgbClr val="00B050"/>
              </a:solidFill>
              <a:effectLst/>
              <a:latin typeface="Arial"/>
              <a:ea typeface="SimSun"/>
              <a:cs typeface="Times New Roman"/>
            </a:endParaRPr>
          </a:p>
        </cdr:txBody>
      </cdr:sp>
      <cdr:sp macro="" textlink="">
        <cdr:nvSpPr>
          <cdr:cNvPr id="22" name="Text Box 2"/>
          <cdr:cNvSpPr txBox="1">
            <a:spLocks xmlns:a="http://schemas.openxmlformats.org/drawingml/2006/main" noChangeArrowheads="1"/>
          </cdr:cNvSpPr>
        </cdr:nvSpPr>
        <cdr:spPr bwMode="auto">
          <a:xfrm xmlns:a="http://schemas.openxmlformats.org/drawingml/2006/main" rot="16200000">
            <a:off x="1680370" y="674987"/>
            <a:ext cx="1336676" cy="261937"/>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lumMod val="5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Bef>
                <a:spcPts val="600"/>
              </a:spcBef>
              <a:spcAft>
                <a:spcPts val="0"/>
              </a:spcAft>
            </a:pPr>
            <a:r>
              <a:rPr lang="en-GB" sz="1200" b="1" dirty="0">
                <a:solidFill>
                  <a:schemeClr val="accent2">
                    <a:lumMod val="60000"/>
                    <a:lumOff val="40000"/>
                  </a:schemeClr>
                </a:solidFill>
                <a:effectLst/>
                <a:latin typeface="Arial"/>
                <a:ea typeface="SimSun"/>
                <a:cs typeface="Times New Roman"/>
              </a:rPr>
              <a:t>Road Crossing</a:t>
            </a:r>
          </a:p>
        </cdr:txBody>
      </cdr:sp>
      <cdr:sp macro="" textlink="">
        <cdr:nvSpPr>
          <cdr:cNvPr id="23" name="Text Box 2"/>
          <cdr:cNvSpPr txBox="1">
            <a:spLocks xmlns:a="http://schemas.openxmlformats.org/drawingml/2006/main" noChangeArrowheads="1"/>
          </cdr:cNvSpPr>
        </cdr:nvSpPr>
        <cdr:spPr bwMode="auto">
          <a:xfrm xmlns:a="http://schemas.openxmlformats.org/drawingml/2006/main" rot="16200000">
            <a:off x="2807153" y="459087"/>
            <a:ext cx="904876" cy="261937"/>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lumMod val="5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Bef>
                <a:spcPts val="600"/>
              </a:spcBef>
              <a:spcAft>
                <a:spcPts val="0"/>
              </a:spcAft>
            </a:pPr>
            <a:r>
              <a:rPr lang="en-GB" sz="1200" b="1" dirty="0">
                <a:solidFill>
                  <a:srgbClr val="00B050"/>
                </a:solidFill>
                <a:effectLst/>
                <a:latin typeface="Arial"/>
                <a:ea typeface="SimSun"/>
                <a:cs typeface="Times New Roman"/>
              </a:rPr>
              <a:t>Bus</a:t>
            </a:r>
            <a:r>
              <a:rPr lang="en-GB" sz="1200" b="1" baseline="0" dirty="0">
                <a:solidFill>
                  <a:srgbClr val="00B050"/>
                </a:solidFill>
                <a:effectLst/>
                <a:latin typeface="Arial"/>
                <a:ea typeface="SimSun"/>
                <a:cs typeface="Times New Roman"/>
              </a:rPr>
              <a:t> Stop</a:t>
            </a:r>
            <a:endParaRPr lang="en-GB" sz="1200" b="1" dirty="0">
              <a:solidFill>
                <a:srgbClr val="00B050"/>
              </a:solidFill>
              <a:effectLst/>
              <a:latin typeface="Arial"/>
              <a:ea typeface="SimSun"/>
              <a:cs typeface="Times New Roman"/>
            </a:endParaRPr>
          </a:p>
        </cdr:txBody>
      </cdr:sp>
      <cdr:sp macro="" textlink="">
        <cdr:nvSpPr>
          <cdr:cNvPr id="24" name="Text Box 2"/>
          <cdr:cNvSpPr txBox="1">
            <a:spLocks xmlns:a="http://schemas.openxmlformats.org/drawingml/2006/main" noChangeArrowheads="1"/>
          </cdr:cNvSpPr>
        </cdr:nvSpPr>
        <cdr:spPr bwMode="auto">
          <a:xfrm xmlns:a="http://schemas.openxmlformats.org/drawingml/2006/main" rot="16200000">
            <a:off x="2981781" y="824213"/>
            <a:ext cx="1635126" cy="261937"/>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lumMod val="5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Bef>
                <a:spcPts val="600"/>
              </a:spcBef>
              <a:spcAft>
                <a:spcPts val="0"/>
              </a:spcAft>
            </a:pPr>
            <a:r>
              <a:rPr lang="en-GB" sz="1200" b="1" dirty="0">
                <a:solidFill>
                  <a:srgbClr val="FF0000"/>
                </a:solidFill>
                <a:effectLst/>
                <a:latin typeface="Arial"/>
                <a:ea typeface="SimSun"/>
                <a:cs typeface="Times New Roman"/>
              </a:rPr>
              <a:t>Intersection</a:t>
            </a:r>
            <a:r>
              <a:rPr lang="en-GB" sz="1200" b="1" baseline="0" dirty="0">
                <a:solidFill>
                  <a:srgbClr val="FF0000"/>
                </a:solidFill>
                <a:effectLst/>
                <a:latin typeface="Arial"/>
                <a:ea typeface="SimSun"/>
                <a:cs typeface="Times New Roman"/>
              </a:rPr>
              <a:t> Corner</a:t>
            </a:r>
            <a:endParaRPr lang="en-GB" sz="1200" b="1" dirty="0">
              <a:solidFill>
                <a:srgbClr val="FF0000"/>
              </a:solidFill>
              <a:effectLst/>
              <a:latin typeface="Arial"/>
              <a:ea typeface="SimSun"/>
              <a:cs typeface="Times New Roman"/>
            </a:endParaRPr>
          </a:p>
        </cdr:txBody>
      </cdr:sp>
      <cdr:sp macro="" textlink="">
        <cdr:nvSpPr>
          <cdr:cNvPr id="25" name="Text Box 2"/>
          <cdr:cNvSpPr txBox="1">
            <a:spLocks xmlns:a="http://schemas.openxmlformats.org/drawingml/2006/main" noChangeArrowheads="1"/>
          </cdr:cNvSpPr>
        </cdr:nvSpPr>
        <cdr:spPr bwMode="auto">
          <a:xfrm xmlns:a="http://schemas.openxmlformats.org/drawingml/2006/main" rot="16200000">
            <a:off x="3759166" y="674988"/>
            <a:ext cx="1336676" cy="261937"/>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lumMod val="5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Bef>
                <a:spcPts val="600"/>
              </a:spcBef>
              <a:spcAft>
                <a:spcPts val="0"/>
              </a:spcAft>
            </a:pPr>
            <a:r>
              <a:rPr lang="en-GB" sz="1200" b="1" dirty="0">
                <a:solidFill>
                  <a:schemeClr val="accent2">
                    <a:lumMod val="60000"/>
                    <a:lumOff val="40000"/>
                  </a:schemeClr>
                </a:solidFill>
                <a:effectLst/>
                <a:latin typeface="Arial"/>
                <a:ea typeface="SimSun"/>
                <a:cs typeface="Times New Roman"/>
              </a:rPr>
              <a:t>Road Crossing</a:t>
            </a:r>
          </a:p>
        </cdr:txBody>
      </cdr:sp>
      <cdr:sp macro="" textlink="">
        <cdr:nvSpPr>
          <cdr:cNvPr id="26" name="Text Box 2"/>
          <cdr:cNvSpPr txBox="1">
            <a:spLocks xmlns:a="http://schemas.openxmlformats.org/drawingml/2006/main" noChangeArrowheads="1"/>
          </cdr:cNvSpPr>
        </cdr:nvSpPr>
        <cdr:spPr bwMode="auto">
          <a:xfrm xmlns:a="http://schemas.openxmlformats.org/drawingml/2006/main" rot="16200000">
            <a:off x="4267101" y="817264"/>
            <a:ext cx="1635126" cy="261937"/>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lumMod val="5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Bef>
                <a:spcPts val="600"/>
              </a:spcBef>
              <a:spcAft>
                <a:spcPts val="0"/>
              </a:spcAft>
            </a:pPr>
            <a:r>
              <a:rPr lang="en-GB" sz="1200" b="1" dirty="0">
                <a:solidFill>
                  <a:srgbClr val="FF0000"/>
                </a:solidFill>
                <a:effectLst/>
                <a:latin typeface="Arial"/>
                <a:ea typeface="SimSun"/>
                <a:cs typeface="Times New Roman"/>
              </a:rPr>
              <a:t>Intersection</a:t>
            </a:r>
            <a:r>
              <a:rPr lang="en-GB" sz="1200" b="1" baseline="0" dirty="0">
                <a:solidFill>
                  <a:srgbClr val="FF0000"/>
                </a:solidFill>
                <a:effectLst/>
                <a:latin typeface="Arial"/>
                <a:ea typeface="SimSun"/>
                <a:cs typeface="Times New Roman"/>
              </a:rPr>
              <a:t> Corner</a:t>
            </a:r>
            <a:endParaRPr lang="en-GB" sz="1200" b="1" dirty="0">
              <a:solidFill>
                <a:srgbClr val="FF0000"/>
              </a:solidFill>
              <a:effectLst/>
              <a:latin typeface="Arial"/>
              <a:ea typeface="SimSun"/>
              <a:cs typeface="Times New Roman"/>
            </a:endParaRPr>
          </a:p>
        </cdr:txBody>
      </cdr:sp>
      <cdr:sp macro="" textlink="">
        <cdr:nvSpPr>
          <cdr:cNvPr id="27" name="Text Box 2"/>
          <cdr:cNvSpPr txBox="1">
            <a:spLocks xmlns:a="http://schemas.openxmlformats.org/drawingml/2006/main" noChangeArrowheads="1"/>
          </cdr:cNvSpPr>
        </cdr:nvSpPr>
        <cdr:spPr bwMode="auto">
          <a:xfrm xmlns:a="http://schemas.openxmlformats.org/drawingml/2006/main" rot="16200000">
            <a:off x="5789448" y="824215"/>
            <a:ext cx="1635126" cy="261937"/>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lumMod val="5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Bef>
                <a:spcPts val="600"/>
              </a:spcBef>
              <a:spcAft>
                <a:spcPts val="0"/>
              </a:spcAft>
            </a:pPr>
            <a:r>
              <a:rPr lang="en-GB" sz="1200" b="1" dirty="0">
                <a:solidFill>
                  <a:srgbClr val="FF0000"/>
                </a:solidFill>
                <a:effectLst/>
                <a:latin typeface="Arial"/>
                <a:ea typeface="SimSun"/>
                <a:cs typeface="Times New Roman"/>
              </a:rPr>
              <a:t>Intersection</a:t>
            </a:r>
            <a:r>
              <a:rPr lang="en-GB" sz="1200" b="1" baseline="0" dirty="0">
                <a:solidFill>
                  <a:srgbClr val="FF0000"/>
                </a:solidFill>
                <a:effectLst/>
                <a:latin typeface="Arial"/>
                <a:ea typeface="SimSun"/>
                <a:cs typeface="Times New Roman"/>
              </a:rPr>
              <a:t> Corner</a:t>
            </a:r>
            <a:endParaRPr lang="en-GB" sz="1200" b="1" dirty="0">
              <a:solidFill>
                <a:srgbClr val="FF0000"/>
              </a:solidFill>
              <a:effectLst/>
              <a:latin typeface="Arial"/>
              <a:ea typeface="SimSun"/>
              <a:cs typeface="Times New Roman"/>
            </a:endParaRPr>
          </a:p>
        </cdr:txBody>
      </cdr:sp>
      <cdr:sp macro="" textlink="">
        <cdr:nvSpPr>
          <cdr:cNvPr id="28" name="Text Box 2"/>
          <cdr:cNvSpPr txBox="1">
            <a:spLocks xmlns:a="http://schemas.openxmlformats.org/drawingml/2006/main" noChangeArrowheads="1"/>
          </cdr:cNvSpPr>
        </cdr:nvSpPr>
        <cdr:spPr bwMode="auto">
          <a:xfrm xmlns:a="http://schemas.openxmlformats.org/drawingml/2006/main" rot="16200000">
            <a:off x="5186263" y="668038"/>
            <a:ext cx="1336676" cy="261937"/>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lumMod val="50000"/>
              </a:schemeClr>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Bef>
                <a:spcPts val="600"/>
              </a:spcBef>
              <a:spcAft>
                <a:spcPts val="0"/>
              </a:spcAft>
            </a:pPr>
            <a:r>
              <a:rPr lang="en-GB" sz="1200" b="1" dirty="0">
                <a:solidFill>
                  <a:schemeClr val="accent2">
                    <a:lumMod val="60000"/>
                    <a:lumOff val="40000"/>
                  </a:schemeClr>
                </a:solidFill>
                <a:effectLst/>
                <a:latin typeface="Arial"/>
                <a:ea typeface="SimSun"/>
                <a:cs typeface="Times New Roman"/>
              </a:rPr>
              <a:t>Road Crossing</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en-GB" altLang="en-US" dirty="0"/>
          </a:p>
        </p:txBody>
      </p:sp>
      <p:sp>
        <p:nvSpPr>
          <p:cNvPr id="13517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en-GB" altLang="en-US" dirty="0"/>
          </a:p>
        </p:txBody>
      </p:sp>
      <p:sp>
        <p:nvSpPr>
          <p:cNvPr id="13517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en-GB" altLang="en-US" dirty="0"/>
          </a:p>
        </p:txBody>
      </p:sp>
      <p:sp>
        <p:nvSpPr>
          <p:cNvPr id="13517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777B4675-E592-45EC-A310-428F6327279B}" type="slidenum">
              <a:rPr lang="en-GB" altLang="en-US"/>
              <a:pPr/>
              <a:t>‹#›</a:t>
            </a:fld>
            <a:endParaRPr lang="en-GB" altLang="en-US" dirty="0"/>
          </a:p>
        </p:txBody>
      </p:sp>
    </p:spTree>
    <p:extLst>
      <p:ext uri="{BB962C8B-B14F-4D97-AF65-F5344CB8AC3E}">
        <p14:creationId xmlns:p14="http://schemas.microsoft.com/office/powerpoint/2010/main" val="869465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en-GB" altLang="en-US" dirty="0"/>
          </a:p>
        </p:txBody>
      </p:sp>
      <p:sp>
        <p:nvSpPr>
          <p:cNvPr id="137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en-GB" altLang="en-US" dirty="0"/>
          </a:p>
        </p:txBody>
      </p:sp>
      <p:sp>
        <p:nvSpPr>
          <p:cNvPr id="137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7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37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en-GB" altLang="en-US" dirty="0"/>
          </a:p>
        </p:txBody>
      </p:sp>
      <p:sp>
        <p:nvSpPr>
          <p:cNvPr id="137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3D63386A-A70D-4154-AC72-F67D936EBA8D}" type="slidenum">
              <a:rPr lang="en-GB" altLang="en-US"/>
              <a:pPr/>
              <a:t>‹#›</a:t>
            </a:fld>
            <a:endParaRPr lang="en-GB" altLang="en-US" dirty="0"/>
          </a:p>
        </p:txBody>
      </p:sp>
    </p:spTree>
    <p:extLst>
      <p:ext uri="{BB962C8B-B14F-4D97-AF65-F5344CB8AC3E}">
        <p14:creationId xmlns:p14="http://schemas.microsoft.com/office/powerpoint/2010/main" val="27605085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2</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42062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3D63386A-A70D-4154-AC72-F67D936EBA8D}" type="slidenum">
              <a:rPr lang="en-GB" altLang="en-US" smtClean="0">
                <a:solidFill>
                  <a:srgbClr val="000000"/>
                </a:solidFill>
              </a:rPr>
              <a:pPr/>
              <a:t>11</a:t>
            </a:fld>
            <a:endParaRPr lang="en-GB" altLang="en-US" dirty="0">
              <a:solidFill>
                <a:srgbClr val="000000"/>
              </a:solidFill>
            </a:endParaRPr>
          </a:p>
        </p:txBody>
      </p:sp>
    </p:spTree>
    <p:extLst>
      <p:ext uri="{BB962C8B-B14F-4D97-AF65-F5344CB8AC3E}">
        <p14:creationId xmlns:p14="http://schemas.microsoft.com/office/powerpoint/2010/main" val="426377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12</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70926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13</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2600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14</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GB" altLang="en-US" dirty="0" smtClean="0"/>
          </a:p>
        </p:txBody>
      </p:sp>
    </p:spTree>
    <p:extLst>
      <p:ext uri="{BB962C8B-B14F-4D97-AF65-F5344CB8AC3E}">
        <p14:creationId xmlns:p14="http://schemas.microsoft.com/office/powerpoint/2010/main" val="3768214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15</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94745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16</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GB" altLang="en-US" dirty="0" smtClean="0"/>
          </a:p>
        </p:txBody>
      </p:sp>
    </p:spTree>
    <p:extLst>
      <p:ext uri="{BB962C8B-B14F-4D97-AF65-F5344CB8AC3E}">
        <p14:creationId xmlns:p14="http://schemas.microsoft.com/office/powerpoint/2010/main" val="2941327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17</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GB" altLang="en-US" dirty="0" smtClean="0"/>
          </a:p>
        </p:txBody>
      </p:sp>
    </p:spTree>
    <p:extLst>
      <p:ext uri="{BB962C8B-B14F-4D97-AF65-F5344CB8AC3E}">
        <p14:creationId xmlns:p14="http://schemas.microsoft.com/office/powerpoint/2010/main" val="1481459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18</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18516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19</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GB" altLang="en-US" dirty="0" smtClean="0"/>
          </a:p>
        </p:txBody>
      </p:sp>
    </p:spTree>
    <p:extLst>
      <p:ext uri="{BB962C8B-B14F-4D97-AF65-F5344CB8AC3E}">
        <p14:creationId xmlns:p14="http://schemas.microsoft.com/office/powerpoint/2010/main" val="1075687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20</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1145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3</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r>
              <a:rPr lang="en-GB" altLang="en-US" baseline="0" dirty="0" smtClean="0"/>
              <a:t>Pictures courtesy of 1. http://www.theguardian.com/theguardian/from-the-archive-blog/2012/dec/05/great-smog-london-1952-archive</a:t>
            </a:r>
          </a:p>
          <a:p>
            <a:pPr marL="0" indent="0">
              <a:buFont typeface="Arial" panose="020B0604020202020204" pitchFamily="34" charset="0"/>
              <a:buNone/>
            </a:pPr>
            <a:r>
              <a:rPr lang="en-GB" altLang="en-US" baseline="0" dirty="0" smtClean="0"/>
              <a:t>2. http://www.theguardian.com/environment/gallery/2012/dec/05/60-years-great-smog-london-in-pictures</a:t>
            </a:r>
          </a:p>
          <a:p>
            <a:pPr marL="0" indent="0">
              <a:buFont typeface="Arial" panose="020B0604020202020204" pitchFamily="34" charset="0"/>
              <a:buNone/>
            </a:pPr>
            <a:r>
              <a:rPr lang="en-GB" altLang="en-US" baseline="0" dirty="0" smtClean="0"/>
              <a:t>3. http://piracybay.blogspot.co.uk/2012/12/funonthenet-great-smog-of-london-60.html</a:t>
            </a:r>
          </a:p>
          <a:p>
            <a:pPr marL="0" indent="0">
              <a:buFont typeface="Arial" panose="020B0604020202020204" pitchFamily="34" charset="0"/>
              <a:buNone/>
            </a:pPr>
            <a:r>
              <a:rPr lang="en-GB" altLang="en-US" baseline="0" dirty="0" smtClean="0"/>
              <a:t>4. http://www.sagemagazine.org/lessons-from-air-pollution-past/</a:t>
            </a:r>
            <a:endParaRPr lang="en-US" altLang="en-US" baseline="0" dirty="0" smtClean="0"/>
          </a:p>
        </p:txBody>
      </p:sp>
    </p:spTree>
    <p:extLst>
      <p:ext uri="{BB962C8B-B14F-4D97-AF65-F5344CB8AC3E}">
        <p14:creationId xmlns:p14="http://schemas.microsoft.com/office/powerpoint/2010/main" val="3322874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21</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GB" altLang="en-US" dirty="0" smtClean="0"/>
          </a:p>
        </p:txBody>
      </p:sp>
    </p:spTree>
    <p:extLst>
      <p:ext uri="{BB962C8B-B14F-4D97-AF65-F5344CB8AC3E}">
        <p14:creationId xmlns:p14="http://schemas.microsoft.com/office/powerpoint/2010/main" val="2915725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22</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20412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23</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3367290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24</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3744321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25</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r>
              <a:rPr lang="en-GB" altLang="en-US" dirty="0" smtClean="0"/>
              <a:t>BUILDINGS = Area of the land use in that buffer / number of buildings (m2/number), TRAFLOAD = Total traffic load of all roads in a buffer (sum of (traffic intensity*length of all segments)) (veh.day−1 * m), NATURAL = Sum of urban green and semi-natural and forested areas in that buffer (m2), HEAVYTRAFMAJOR = Heavy-duty traffic intensity on nearest major road (veh.day-1), and TRAFMAJOR = Traffic intensity on nearest major road (veh.day-1)</a:t>
            </a:r>
          </a:p>
        </p:txBody>
      </p:sp>
    </p:spTree>
    <p:extLst>
      <p:ext uri="{BB962C8B-B14F-4D97-AF65-F5344CB8AC3E}">
        <p14:creationId xmlns:p14="http://schemas.microsoft.com/office/powerpoint/2010/main" val="3378189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26</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altLang="en-US" dirty="0" smtClean="0"/>
              <a:t>Cross-validation analysis showed that the land use regression models for NO and NO2 performed better than the models for PM2.5 and black carbon </a:t>
            </a:r>
          </a:p>
          <a:p>
            <a:pPr marL="342900" indent="-342900">
              <a:buFont typeface="Arial" panose="020B0604020202020204" pitchFamily="34" charset="0"/>
              <a:buChar char="•"/>
            </a:pPr>
            <a:endParaRPr lang="en-GB" altLang="en-US" dirty="0"/>
          </a:p>
        </p:txBody>
      </p:sp>
    </p:spTree>
    <p:extLst>
      <p:ext uri="{BB962C8B-B14F-4D97-AF65-F5344CB8AC3E}">
        <p14:creationId xmlns:p14="http://schemas.microsoft.com/office/powerpoint/2010/main" val="1921538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27</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GB" altLang="en-US" dirty="0" smtClean="0"/>
              <a:t>Distance to major road, represents exposure to traffic but may also express socioeconomic status, traffic</a:t>
            </a:r>
            <a:r>
              <a:rPr lang="en-GB" altLang="en-US" baseline="0" dirty="0" smtClean="0"/>
              <a:t> noise, neighbourhood conditions, </a:t>
            </a:r>
            <a:r>
              <a:rPr lang="en-GB" altLang="en-US" dirty="0" smtClean="0"/>
              <a:t>which entails difficulties in separating these effects </a:t>
            </a:r>
            <a:endParaRPr lang="en-US" altLang="en-US" dirty="0" smtClean="0"/>
          </a:p>
        </p:txBody>
      </p:sp>
    </p:spTree>
    <p:extLst>
      <p:ext uri="{BB962C8B-B14F-4D97-AF65-F5344CB8AC3E}">
        <p14:creationId xmlns:p14="http://schemas.microsoft.com/office/powerpoint/2010/main" val="3258497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28</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GB" altLang="en-US" dirty="0" smtClean="0"/>
              <a:t>Pictures courtesy of 1. http://www.geograph.org.uk/photo/1295381</a:t>
            </a:r>
          </a:p>
          <a:p>
            <a:r>
              <a:rPr lang="en-GB" altLang="en-US" dirty="0" smtClean="0"/>
              <a:t>2: Daily, weekly and annual trends of NOx at Bradford centre, data source: (DEFRA data archive)</a:t>
            </a:r>
            <a:endParaRPr lang="en-US" altLang="en-US" dirty="0" smtClean="0"/>
          </a:p>
        </p:txBody>
      </p:sp>
    </p:spTree>
    <p:extLst>
      <p:ext uri="{BB962C8B-B14F-4D97-AF65-F5344CB8AC3E}">
        <p14:creationId xmlns:p14="http://schemas.microsoft.com/office/powerpoint/2010/main" val="2990455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29</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altLang="en-US" dirty="0" smtClean="0"/>
              <a:t>Pictures courtesy of 1. http://www.cerc.co.uk/environmental-software/ADMS-Urban-model.html</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altLang="en-US" dirty="0" smtClean="0"/>
              <a:t>Can systematically underestimate air pollution at the road side (an emission factors problem!)</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altLang="en-US" dirty="0" smtClean="0"/>
              <a:t>Finally, one study used NO2 monitoring, 1 traffic intensity within 100 meters of the residence, 1 group of GIS data</a:t>
            </a:r>
          </a:p>
        </p:txBody>
      </p:sp>
    </p:spTree>
    <p:extLst>
      <p:ext uri="{BB962C8B-B14F-4D97-AF65-F5344CB8AC3E}">
        <p14:creationId xmlns:p14="http://schemas.microsoft.com/office/powerpoint/2010/main" val="687730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30</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7485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4</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r>
              <a:rPr lang="en-GB" altLang="en-US" dirty="0" smtClean="0"/>
              <a:t>Pictures courtesy of</a:t>
            </a:r>
            <a:r>
              <a:rPr lang="en-GB" altLang="en-US" baseline="0" dirty="0" smtClean="0"/>
              <a:t> </a:t>
            </a:r>
            <a:r>
              <a:rPr lang="en-GB" altLang="en-US" dirty="0" smtClean="0"/>
              <a:t>1.</a:t>
            </a:r>
            <a:r>
              <a:rPr lang="en-GB" altLang="en-US" baseline="0" dirty="0" smtClean="0"/>
              <a:t> http://www.theguardian.com/environment/2014/mar/25/air-pollution-kills-7m-people-a-year</a:t>
            </a:r>
          </a:p>
          <a:p>
            <a:pPr marL="0" indent="0">
              <a:buFont typeface="Arial" panose="020B0604020202020204" pitchFamily="34" charset="0"/>
              <a:buNone/>
            </a:pPr>
            <a:r>
              <a:rPr lang="en-GB" altLang="en-US" baseline="0" dirty="0" smtClean="0"/>
              <a:t>2. http://elinussbaum.com/traffic-related-air-pollution-and-lung-function-in-children-at-8-years-of-age/</a:t>
            </a:r>
          </a:p>
          <a:p>
            <a:pPr marL="0" indent="0">
              <a:buFont typeface="Arial" panose="020B0604020202020204" pitchFamily="34" charset="0"/>
              <a:buNone/>
            </a:pPr>
            <a:r>
              <a:rPr lang="en-GB" altLang="en-US" baseline="0" dirty="0" smtClean="0"/>
              <a:t>3. http://getwellhere.com/asthma-in-children-lets-treat-the-cause/</a:t>
            </a:r>
            <a:endParaRPr lang="en-US" altLang="en-US" dirty="0"/>
          </a:p>
        </p:txBody>
      </p:sp>
    </p:spTree>
    <p:extLst>
      <p:ext uri="{BB962C8B-B14F-4D97-AF65-F5344CB8AC3E}">
        <p14:creationId xmlns:p14="http://schemas.microsoft.com/office/powerpoint/2010/main" val="2450283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31</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653269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32</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40090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33</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2572962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34</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20566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35</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3634235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36</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r>
              <a:rPr lang="en-GB" altLang="en-US" dirty="0" smtClean="0"/>
              <a:t>In practice, the 95% CI is often used as a proxy for the presence of statistical significance if it does not overlap the null value (e.g. OR=1). Nevertheless, it would be inappropriate to interpret an OR with 95% CI that spans the null value as indicating evidence for lack of association between the exposure and outcome.</a:t>
            </a:r>
            <a:endParaRPr lang="en-US" altLang="en-US" dirty="0"/>
          </a:p>
        </p:txBody>
      </p:sp>
    </p:spTree>
    <p:extLst>
      <p:ext uri="{BB962C8B-B14F-4D97-AF65-F5344CB8AC3E}">
        <p14:creationId xmlns:p14="http://schemas.microsoft.com/office/powerpoint/2010/main" val="49593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37</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54990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38</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23010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39</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69274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40</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406937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5</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baseline="0" dirty="0" smtClean="0"/>
          </a:p>
        </p:txBody>
      </p:sp>
    </p:spTree>
    <p:extLst>
      <p:ext uri="{BB962C8B-B14F-4D97-AF65-F5344CB8AC3E}">
        <p14:creationId xmlns:p14="http://schemas.microsoft.com/office/powerpoint/2010/main" val="3988077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41</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4291021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42</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171450" indent="-171450">
              <a:buFont typeface="Arial" panose="020B0604020202020204" pitchFamily="34" charset="0"/>
              <a:buChar char="•"/>
            </a:pPr>
            <a:r>
              <a:rPr lang="en-GB" altLang="en-US" dirty="0" smtClean="0"/>
              <a:t>NO2 can feasibly be measured at a large number of locations, and it has been widely used as a proxy for the mixture of traffic-related pollutants</a:t>
            </a:r>
          </a:p>
          <a:p>
            <a:pPr marL="171450" indent="-171450">
              <a:buFont typeface="Arial" panose="020B0604020202020204" pitchFamily="34" charset="0"/>
              <a:buChar char="•"/>
            </a:pPr>
            <a:r>
              <a:rPr lang="en-GB" altLang="en-US" dirty="0" smtClean="0"/>
              <a:t>Incidence of asthma tended to increase in locales with high concentrations of NO2</a:t>
            </a:r>
          </a:p>
          <a:p>
            <a:pPr marL="171450" indent="-171450">
              <a:buFont typeface="Arial" panose="020B0604020202020204" pitchFamily="34" charset="0"/>
              <a:buChar char="•"/>
            </a:pPr>
            <a:r>
              <a:rPr lang="en-GB" altLang="en-US" dirty="0" smtClean="0"/>
              <a:t>An expert panel reviewed the biological plausibility of epidemiological findings on criteria pollutants. Taking into account findings from epidemiological, human clinical, and toxicological studies, the experts concluded that NO2 may be acting as a surrogate for a mixture of pollutants</a:t>
            </a:r>
          </a:p>
          <a:p>
            <a:pPr marL="171450" indent="-171450">
              <a:buFont typeface="Arial" panose="020B0604020202020204" pitchFamily="34" charset="0"/>
              <a:buChar char="•"/>
            </a:pPr>
            <a:r>
              <a:rPr lang="en-GB" altLang="en-US" dirty="0" smtClean="0"/>
              <a:t>PM2.5 predictions from land-use regression models are less reliable</a:t>
            </a:r>
          </a:p>
        </p:txBody>
      </p:sp>
    </p:spTree>
    <p:extLst>
      <p:ext uri="{BB962C8B-B14F-4D97-AF65-F5344CB8AC3E}">
        <p14:creationId xmlns:p14="http://schemas.microsoft.com/office/powerpoint/2010/main" val="2108608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43</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171450" indent="-171450">
              <a:buFont typeface="Arial" panose="020B0604020202020204" pitchFamily="34" charset="0"/>
              <a:buChar char="•"/>
            </a:pPr>
            <a:endParaRPr lang="en-US" altLang="en-US" dirty="0"/>
          </a:p>
        </p:txBody>
      </p:sp>
    </p:spTree>
    <p:extLst>
      <p:ext uri="{BB962C8B-B14F-4D97-AF65-F5344CB8AC3E}">
        <p14:creationId xmlns:p14="http://schemas.microsoft.com/office/powerpoint/2010/main" val="1807808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44</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40090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45</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ltLang="en-US" dirty="0" smtClean="0"/>
              <a:t>How to move things forward </a:t>
            </a:r>
            <a:endParaRPr lang="en-US" altLang="en-US" dirty="0"/>
          </a:p>
        </p:txBody>
      </p:sp>
    </p:spTree>
    <p:extLst>
      <p:ext uri="{BB962C8B-B14F-4D97-AF65-F5344CB8AC3E}">
        <p14:creationId xmlns:p14="http://schemas.microsoft.com/office/powerpoint/2010/main" val="696767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46</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171450" indent="-171450">
              <a:buFont typeface="Arial" panose="020B0604020202020204" pitchFamily="34" charset="0"/>
              <a:buChar char="•"/>
            </a:pPr>
            <a:endParaRPr lang="en-US" altLang="en-US" dirty="0"/>
          </a:p>
        </p:txBody>
      </p:sp>
    </p:spTree>
    <p:extLst>
      <p:ext uri="{BB962C8B-B14F-4D97-AF65-F5344CB8AC3E}">
        <p14:creationId xmlns:p14="http://schemas.microsoft.com/office/powerpoint/2010/main" val="29514212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47</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171450" indent="-171450">
              <a:buFont typeface="Arial" panose="020B0604020202020204" pitchFamily="34" charset="0"/>
              <a:buChar char="•"/>
            </a:pPr>
            <a:endParaRPr lang="en-US" altLang="en-US" dirty="0"/>
          </a:p>
        </p:txBody>
      </p:sp>
    </p:spTree>
    <p:extLst>
      <p:ext uri="{BB962C8B-B14F-4D97-AF65-F5344CB8AC3E}">
        <p14:creationId xmlns:p14="http://schemas.microsoft.com/office/powerpoint/2010/main" val="2731244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48</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171450" indent="-171450">
              <a:buFont typeface="Arial" panose="020B0604020202020204" pitchFamily="34" charset="0"/>
              <a:buChar char="•"/>
            </a:pPr>
            <a:endParaRPr lang="en-US" altLang="en-US" dirty="0"/>
          </a:p>
        </p:txBody>
      </p:sp>
    </p:spTree>
    <p:extLst>
      <p:ext uri="{BB962C8B-B14F-4D97-AF65-F5344CB8AC3E}">
        <p14:creationId xmlns:p14="http://schemas.microsoft.com/office/powerpoint/2010/main" val="3260025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There is also a need for more robust definitions and categorization of asthma which may provide mechanistic explanations for how some of these effects may occur</a:t>
            </a:r>
          </a:p>
          <a:p>
            <a:pPr marL="171450" indent="-171450">
              <a:buFont typeface="Arial" panose="020B0604020202020204" pitchFamily="34" charset="0"/>
              <a:buChar char="•"/>
            </a:pPr>
            <a:r>
              <a:rPr lang="en-GB" dirty="0" smtClean="0"/>
              <a:t>PHEM only predicts tail pipe emissions for PM</a:t>
            </a:r>
          </a:p>
        </p:txBody>
      </p:sp>
      <p:sp>
        <p:nvSpPr>
          <p:cNvPr id="4" name="Slide Number Placeholder 3"/>
          <p:cNvSpPr>
            <a:spLocks noGrp="1"/>
          </p:cNvSpPr>
          <p:nvPr>
            <p:ph type="sldNum" sz="quarter" idx="10"/>
          </p:nvPr>
        </p:nvSpPr>
        <p:spPr/>
        <p:txBody>
          <a:bodyPr/>
          <a:lstStyle/>
          <a:p>
            <a:fld id="{3D63386A-A70D-4154-AC72-F67D936EBA8D}" type="slidenum">
              <a:rPr lang="en-GB" altLang="en-US" smtClean="0">
                <a:solidFill>
                  <a:srgbClr val="000000"/>
                </a:solidFill>
              </a:rPr>
              <a:pPr/>
              <a:t>49</a:t>
            </a:fld>
            <a:endParaRPr lang="en-GB" altLang="en-US" dirty="0">
              <a:solidFill>
                <a:srgbClr val="000000"/>
              </a:solidFill>
            </a:endParaRPr>
          </a:p>
        </p:txBody>
      </p:sp>
    </p:spTree>
    <p:extLst>
      <p:ext uri="{BB962C8B-B14F-4D97-AF65-F5344CB8AC3E}">
        <p14:creationId xmlns:p14="http://schemas.microsoft.com/office/powerpoint/2010/main" val="585405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3D63386A-A70D-4154-AC72-F67D936EBA8D}" type="slidenum">
              <a:rPr lang="en-GB" altLang="en-US" smtClean="0">
                <a:solidFill>
                  <a:srgbClr val="000000"/>
                </a:solidFill>
              </a:rPr>
              <a:pPr/>
              <a:t>50</a:t>
            </a:fld>
            <a:endParaRPr lang="en-GB" altLang="en-US" dirty="0">
              <a:solidFill>
                <a:srgbClr val="000000"/>
              </a:solidFill>
            </a:endParaRPr>
          </a:p>
        </p:txBody>
      </p:sp>
    </p:spTree>
    <p:extLst>
      <p:ext uri="{BB962C8B-B14F-4D97-AF65-F5344CB8AC3E}">
        <p14:creationId xmlns:p14="http://schemas.microsoft.com/office/powerpoint/2010/main" val="73145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6</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r>
              <a:rPr lang="en-US" altLang="en-US" dirty="0" smtClean="0"/>
              <a:t>Pictures courtesy of 1. http://classroom.synonym.com/recycling-influence-air-pollution-8489.html</a:t>
            </a:r>
          </a:p>
          <a:p>
            <a:pPr marL="0" indent="0">
              <a:buFont typeface="Arial" panose="020B0604020202020204" pitchFamily="34" charset="0"/>
              <a:buNone/>
            </a:pPr>
            <a:r>
              <a:rPr lang="en-US" altLang="en-US" dirty="0" smtClean="0"/>
              <a:t>2. http://www.telegraph.co.uk/news/science/8815901/Air-pollution-from-traffic-impairs-brain.html</a:t>
            </a:r>
            <a:endParaRPr lang="en-US" altLang="en-US" dirty="0"/>
          </a:p>
        </p:txBody>
      </p:sp>
    </p:spTree>
    <p:extLst>
      <p:ext uri="{BB962C8B-B14F-4D97-AF65-F5344CB8AC3E}">
        <p14:creationId xmlns:p14="http://schemas.microsoft.com/office/powerpoint/2010/main" val="24030268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51</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171450" indent="-171450">
              <a:buFont typeface="Arial" panose="020B0604020202020204" pitchFamily="34" charset="0"/>
              <a:buChar char="•"/>
            </a:pPr>
            <a:endParaRPr lang="en-US" altLang="en-US" dirty="0"/>
          </a:p>
        </p:txBody>
      </p:sp>
    </p:spTree>
    <p:extLst>
      <p:ext uri="{BB962C8B-B14F-4D97-AF65-F5344CB8AC3E}">
        <p14:creationId xmlns:p14="http://schemas.microsoft.com/office/powerpoint/2010/main" val="41186781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52</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r>
              <a:rPr lang="en-US" altLang="en-US" dirty="0" smtClean="0"/>
              <a:t>Pictures 1:https://www.bradfordcollege.ac.uk/news/2013/born-bradford-comes-college-festival-talk-811</a:t>
            </a:r>
          </a:p>
          <a:p>
            <a:pPr marL="0" indent="0">
              <a:buFont typeface="Arial" panose="020B0604020202020204" pitchFamily="34" charset="0"/>
              <a:buNone/>
            </a:pPr>
            <a:r>
              <a:rPr lang="en-GB" altLang="en-US" dirty="0" smtClean="0"/>
              <a:t>2: http://www.borninbradford.nhs.uk/parents-families/the-bib-film-photography-and-poetry-gallery/photo-gallery/significant-numbers/</a:t>
            </a:r>
          </a:p>
          <a:p>
            <a:pPr marL="0" indent="0">
              <a:buFont typeface="Arial" panose="020B0604020202020204" pitchFamily="34" charset="0"/>
              <a:buNone/>
            </a:pPr>
            <a:r>
              <a:rPr lang="en-GB" altLang="en-US" dirty="0" smtClean="0"/>
              <a:t>3: http://www.bradfordresearch.nhs.uk/</a:t>
            </a:r>
            <a:endParaRPr lang="en-US" altLang="en-US" dirty="0"/>
          </a:p>
        </p:txBody>
      </p:sp>
    </p:spTree>
    <p:extLst>
      <p:ext uri="{BB962C8B-B14F-4D97-AF65-F5344CB8AC3E}">
        <p14:creationId xmlns:p14="http://schemas.microsoft.com/office/powerpoint/2010/main" val="772029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53</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7328211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54</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2328447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55</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23284477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56</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628795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57</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162879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7</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GB" altLang="en-US" baseline="0" dirty="0" smtClean="0"/>
          </a:p>
        </p:txBody>
      </p:sp>
    </p:spTree>
    <p:extLst>
      <p:ext uri="{BB962C8B-B14F-4D97-AF65-F5344CB8AC3E}">
        <p14:creationId xmlns:p14="http://schemas.microsoft.com/office/powerpoint/2010/main" val="351647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8</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baseline="0" dirty="0" smtClean="0"/>
          </a:p>
        </p:txBody>
      </p:sp>
    </p:spTree>
    <p:extLst>
      <p:ext uri="{BB962C8B-B14F-4D97-AF65-F5344CB8AC3E}">
        <p14:creationId xmlns:p14="http://schemas.microsoft.com/office/powerpoint/2010/main" val="400447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9</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baseline="0" dirty="0" smtClean="0"/>
          </a:p>
        </p:txBody>
      </p:sp>
    </p:spTree>
    <p:extLst>
      <p:ext uri="{BB962C8B-B14F-4D97-AF65-F5344CB8AC3E}">
        <p14:creationId xmlns:p14="http://schemas.microsoft.com/office/powerpoint/2010/main" val="224666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6084-0DA0-4AEA-9115-296983FE0980}" type="slidenum">
              <a:rPr lang="en-GB" altLang="en-US"/>
              <a:pPr/>
              <a:t>10</a:t>
            </a:fld>
            <a:endParaRPr lang="en-GB"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3174823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010" name="Rectangle 2"/>
          <p:cNvSpPr>
            <a:spLocks noChangeArrowheads="1"/>
          </p:cNvSpPr>
          <p:nvPr userDrawn="1"/>
        </p:nvSpPr>
        <p:spPr bwMode="ltGray">
          <a:xfrm>
            <a:off x="76200" y="76200"/>
            <a:ext cx="8991600" cy="6705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43019" name="Picture 11" descr="LeedsUni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extLst>
            <a:ext uri="{909E8E84-426E-40DD-AFC4-6F175D3DCCD1}">
              <a14:hiddenFill xmlns:a14="http://schemas.microsoft.com/office/drawing/2010/main">
                <a:solidFill>
                  <a:srgbClr val="FFFFFF"/>
                </a:solidFill>
              </a14:hiddenFill>
            </a:ext>
          </a:extLst>
        </p:spPr>
      </p:pic>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pPr lvl="0"/>
            <a:r>
              <a:rPr lang="en-US" altLang="en-US" noProof="0" smtClean="0"/>
              <a:t>Click to edit Master title style</a:t>
            </a:r>
            <a:endParaRPr lang="en-GB" altLang="en-US" noProof="0" smtClean="0"/>
          </a:p>
        </p:txBody>
      </p:sp>
      <p:sp>
        <p:nvSpPr>
          <p:cNvPr id="43012" name="Rectangle 4"/>
          <p:cNvSpPr>
            <a:spLocks noGrp="1" noChangeArrowheads="1"/>
          </p:cNvSpPr>
          <p:nvPr>
            <p:ph type="subTitle" idx="1"/>
          </p:nvPr>
        </p:nvSpPr>
        <p:spPr bwMode="ltGray">
          <a:xfrm>
            <a:off x="352425" y="3990975"/>
            <a:ext cx="5394325" cy="519113"/>
          </a:xfrm>
          <a:extLst>
            <a:ext uri="{909E8E84-426E-40DD-AFC4-6F175D3DCCD1}">
              <a14:hiddenFill xmlns:a14="http://schemas.microsoft.com/office/drawing/2010/main">
                <a:solidFill>
                  <a:schemeClr val="tx1"/>
                </a:solidFill>
              </a14:hiddenFill>
            </a:ext>
          </a:extLst>
        </p:spPr>
        <p:txBody>
          <a:bodyPr/>
          <a:lstStyle>
            <a:lvl1pPr>
              <a:defRPr sz="2000">
                <a:solidFill>
                  <a:schemeClr val="bg1"/>
                </a:solidFill>
              </a:defRPr>
            </a:lvl1pPr>
          </a:lstStyle>
          <a:p>
            <a:pPr lvl="0"/>
            <a:r>
              <a:rPr lang="en-US" altLang="en-US" noProof="0" smtClean="0"/>
              <a:t>Click to edit Master subtitle style</a:t>
            </a:r>
            <a:endParaRPr lang="en-GB" altLang="en-US" noProof="0" smtClean="0"/>
          </a:p>
        </p:txBody>
      </p:sp>
      <p:sp>
        <p:nvSpPr>
          <p:cNvPr id="43013" name="Rectangle 5"/>
          <p:cNvSpPr>
            <a:spLocks noGrp="1" noChangeArrowheads="1"/>
          </p:cNvSpPr>
          <p:nvPr>
            <p:ph type="dt" sz="half" idx="2"/>
          </p:nvPr>
        </p:nvSpPr>
        <p:spPr>
          <a:xfrm>
            <a:off x="457200" y="6927850"/>
            <a:ext cx="2133600" cy="476250"/>
          </a:xfrm>
        </p:spPr>
        <p:txBody>
          <a:bodyPr/>
          <a:lstStyle>
            <a:lvl1pPr>
              <a:defRPr/>
            </a:lvl1pPr>
          </a:lstStyle>
          <a:p>
            <a:endParaRPr lang="en-GB" altLang="en-US" dirty="0"/>
          </a:p>
        </p:txBody>
      </p:sp>
      <p:sp>
        <p:nvSpPr>
          <p:cNvPr id="43014" name="Rectangle 6"/>
          <p:cNvSpPr>
            <a:spLocks noGrp="1" noChangeArrowheads="1"/>
          </p:cNvSpPr>
          <p:nvPr>
            <p:ph type="ftr" sz="quarter" idx="3"/>
          </p:nvPr>
        </p:nvSpPr>
        <p:spPr>
          <a:xfrm>
            <a:off x="3124200" y="6927850"/>
            <a:ext cx="2895600" cy="476250"/>
          </a:xfrm>
        </p:spPr>
        <p:txBody>
          <a:bodyPr/>
          <a:lstStyle>
            <a:lvl1pPr>
              <a:defRPr/>
            </a:lvl1pPr>
          </a:lstStyle>
          <a:p>
            <a:endParaRPr lang="en-GB" altLang="en-US" dirty="0"/>
          </a:p>
        </p:txBody>
      </p:sp>
      <p:sp>
        <p:nvSpPr>
          <p:cNvPr id="43015" name="Rectangle 7"/>
          <p:cNvSpPr>
            <a:spLocks noGrp="1" noChangeArrowheads="1"/>
          </p:cNvSpPr>
          <p:nvPr>
            <p:ph type="sldNum" sz="quarter" idx="4"/>
          </p:nvPr>
        </p:nvSpPr>
        <p:spPr>
          <a:xfrm>
            <a:off x="6553200" y="6927850"/>
            <a:ext cx="2133600" cy="476250"/>
          </a:xfrm>
        </p:spPr>
        <p:txBody>
          <a:bodyPr/>
          <a:lstStyle>
            <a:lvl1pPr>
              <a:defRPr/>
            </a:lvl1pPr>
          </a:lstStyle>
          <a:p>
            <a:fld id="{10B0D276-6D00-4E3C-AB98-F19806A1125B}" type="slidenum">
              <a:rPr lang="en-GB" altLang="en-US"/>
              <a:pPr/>
              <a:t>‹#›</a:t>
            </a:fld>
            <a:endParaRPr lang="en-GB" altLang="en-US" dirty="0"/>
          </a:p>
        </p:txBody>
      </p:sp>
      <p:sp>
        <p:nvSpPr>
          <p:cNvPr id="43017" name="Line 9"/>
          <p:cNvSpPr>
            <a:spLocks noChangeShapeType="1"/>
          </p:cNvSpPr>
          <p:nvPr/>
        </p:nvSpPr>
        <p:spPr bwMode="white">
          <a:xfrm>
            <a:off x="201613" y="1341438"/>
            <a:ext cx="871378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43018" name="Text Box 10"/>
          <p:cNvSpPr txBox="1">
            <a:spLocks noChangeArrowheads="1"/>
          </p:cNvSpPr>
          <p:nvPr/>
        </p:nvSpPr>
        <p:spPr bwMode="ltGray">
          <a:xfrm>
            <a:off x="355600" y="420688"/>
            <a:ext cx="4876800" cy="7381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800" dirty="0">
                <a:solidFill>
                  <a:schemeClr val="bg1"/>
                </a:solidFill>
              </a:rPr>
              <a:t>School of something</a:t>
            </a:r>
          </a:p>
          <a:p>
            <a:pPr eaLnBrk="0" hangingPunct="0">
              <a:spcBef>
                <a:spcPct val="0"/>
              </a:spcBef>
            </a:pPr>
            <a:r>
              <a:rPr lang="en-GB" altLang="en-US" sz="1400" dirty="0">
                <a:solidFill>
                  <a:schemeClr val="bg1"/>
                </a:solidFill>
              </a:rPr>
              <a:t>FACULTY OF OTHER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6D0F17CB-CA21-490A-8499-D359E3667763}" type="slidenum">
              <a:rPr lang="en-GB" altLang="en-US"/>
              <a:pPr/>
              <a:t>‹#›</a:t>
            </a:fld>
            <a:endParaRPr lang="en-GB" altLang="en-US" dirty="0"/>
          </a:p>
        </p:txBody>
      </p:sp>
    </p:spTree>
    <p:extLst>
      <p:ext uri="{BB962C8B-B14F-4D97-AF65-F5344CB8AC3E}">
        <p14:creationId xmlns:p14="http://schemas.microsoft.com/office/powerpoint/2010/main" val="236234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743D6863-35C5-4F39-8421-68EA10F32FCC}" type="slidenum">
              <a:rPr lang="en-GB" altLang="en-US"/>
              <a:pPr/>
              <a:t>‹#›</a:t>
            </a:fld>
            <a:endParaRPr lang="en-GB" altLang="en-US" dirty="0"/>
          </a:p>
        </p:txBody>
      </p:sp>
    </p:spTree>
    <p:extLst>
      <p:ext uri="{BB962C8B-B14F-4D97-AF65-F5344CB8AC3E}">
        <p14:creationId xmlns:p14="http://schemas.microsoft.com/office/powerpoint/2010/main" val="1775426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85800" y="6948488"/>
            <a:ext cx="1905000" cy="457200"/>
          </a:xfrm>
        </p:spPr>
        <p:txBody>
          <a:bodyPr/>
          <a:lstStyle>
            <a:lvl1pPr>
              <a:defRPr/>
            </a:lvl1pPr>
          </a:lstStyle>
          <a:p>
            <a:endParaRPr lang="en-GB" altLang="en-US" dirty="0"/>
          </a:p>
        </p:txBody>
      </p:sp>
      <p:sp>
        <p:nvSpPr>
          <p:cNvPr id="7" name="Footer Placeholder 6"/>
          <p:cNvSpPr>
            <a:spLocks noGrp="1"/>
          </p:cNvSpPr>
          <p:nvPr>
            <p:ph type="ftr" sz="quarter" idx="11"/>
          </p:nvPr>
        </p:nvSpPr>
        <p:spPr>
          <a:xfrm>
            <a:off x="3124200" y="6948488"/>
            <a:ext cx="2895600" cy="457200"/>
          </a:xfrm>
        </p:spPr>
        <p:txBody>
          <a:bodyPr/>
          <a:lstStyle>
            <a:lvl1pPr>
              <a:defRPr/>
            </a:lvl1pPr>
          </a:lstStyle>
          <a:p>
            <a:endParaRPr lang="en-GB" altLang="en-US" dirty="0"/>
          </a:p>
        </p:txBody>
      </p:sp>
      <p:sp>
        <p:nvSpPr>
          <p:cNvPr id="8" name="Slide Number Placeholder 7"/>
          <p:cNvSpPr>
            <a:spLocks noGrp="1"/>
          </p:cNvSpPr>
          <p:nvPr>
            <p:ph type="sldNum" sz="quarter" idx="12"/>
          </p:nvPr>
        </p:nvSpPr>
        <p:spPr>
          <a:xfrm>
            <a:off x="6553200" y="6948488"/>
            <a:ext cx="1905000" cy="457200"/>
          </a:xfrm>
        </p:spPr>
        <p:txBody>
          <a:bodyPr/>
          <a:lstStyle>
            <a:lvl1pPr>
              <a:defRPr/>
            </a:lvl1pPr>
          </a:lstStyle>
          <a:p>
            <a:fld id="{F2AAAA0B-9A27-4699-BE5B-C58446F63DB1}" type="slidenum">
              <a:rPr lang="en-GB" altLang="en-US"/>
              <a:pPr/>
              <a:t>‹#›</a:t>
            </a:fld>
            <a:endParaRPr lang="en-GB" altLang="en-US" dirty="0"/>
          </a:p>
        </p:txBody>
      </p:sp>
    </p:spTree>
    <p:extLst>
      <p:ext uri="{BB962C8B-B14F-4D97-AF65-F5344CB8AC3E}">
        <p14:creationId xmlns:p14="http://schemas.microsoft.com/office/powerpoint/2010/main" val="4075518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r>
              <a:rPr lang="en-US" dirty="0" smtClean="0"/>
              <a:t>Click icon to add chart</a:t>
            </a:r>
            <a:endParaRPr lang="en-GB" dirty="0"/>
          </a:p>
        </p:txBody>
      </p:sp>
      <p:sp>
        <p:nvSpPr>
          <p:cNvPr id="5" name="Date Placeholder 4"/>
          <p:cNvSpPr>
            <a:spLocks noGrp="1"/>
          </p:cNvSpPr>
          <p:nvPr>
            <p:ph type="dt" sz="half" idx="10"/>
          </p:nvPr>
        </p:nvSpPr>
        <p:spPr>
          <a:xfrm>
            <a:off x="685800" y="6948488"/>
            <a:ext cx="1905000" cy="457200"/>
          </a:xfrm>
        </p:spPr>
        <p:txBody>
          <a:bodyPr/>
          <a:lstStyle>
            <a:lvl1pPr>
              <a:defRPr/>
            </a:lvl1pPr>
          </a:lstStyle>
          <a:p>
            <a:endParaRPr lang="en-GB" altLang="en-US" dirty="0"/>
          </a:p>
        </p:txBody>
      </p:sp>
      <p:sp>
        <p:nvSpPr>
          <p:cNvPr id="6" name="Footer Placeholder 5"/>
          <p:cNvSpPr>
            <a:spLocks noGrp="1"/>
          </p:cNvSpPr>
          <p:nvPr>
            <p:ph type="ftr" sz="quarter" idx="11"/>
          </p:nvPr>
        </p:nvSpPr>
        <p:spPr>
          <a:xfrm>
            <a:off x="3124200" y="6948488"/>
            <a:ext cx="2895600" cy="457200"/>
          </a:xfrm>
        </p:spPr>
        <p:txBody>
          <a:bodyPr/>
          <a:lstStyle>
            <a:lvl1pPr>
              <a:defRPr/>
            </a:lvl1pPr>
          </a:lstStyle>
          <a:p>
            <a:endParaRPr lang="en-GB" altLang="en-US" dirty="0"/>
          </a:p>
        </p:txBody>
      </p:sp>
      <p:sp>
        <p:nvSpPr>
          <p:cNvPr id="7" name="Slide Number Placeholder 6"/>
          <p:cNvSpPr>
            <a:spLocks noGrp="1"/>
          </p:cNvSpPr>
          <p:nvPr>
            <p:ph type="sldNum" sz="quarter" idx="12"/>
          </p:nvPr>
        </p:nvSpPr>
        <p:spPr>
          <a:xfrm>
            <a:off x="6553200" y="6948488"/>
            <a:ext cx="1905000" cy="457200"/>
          </a:xfrm>
        </p:spPr>
        <p:txBody>
          <a:bodyPr/>
          <a:lstStyle>
            <a:lvl1pPr>
              <a:defRPr/>
            </a:lvl1pPr>
          </a:lstStyle>
          <a:p>
            <a:fld id="{46942B8E-5912-428C-B593-6744A314732A}" type="slidenum">
              <a:rPr lang="en-GB" altLang="en-US"/>
              <a:pPr/>
              <a:t>‹#›</a:t>
            </a:fld>
            <a:endParaRPr lang="en-GB" altLang="en-US" dirty="0"/>
          </a:p>
        </p:txBody>
      </p:sp>
    </p:spTree>
    <p:extLst>
      <p:ext uri="{BB962C8B-B14F-4D97-AF65-F5344CB8AC3E}">
        <p14:creationId xmlns:p14="http://schemas.microsoft.com/office/powerpoint/2010/main" val="72316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r>
              <a:rPr lang="en-US" dirty="0" smtClean="0"/>
              <a:t>Click icon to add table</a:t>
            </a:r>
            <a:endParaRPr lang="en-GB" dirty="0"/>
          </a:p>
        </p:txBody>
      </p:sp>
      <p:sp>
        <p:nvSpPr>
          <p:cNvPr id="4" name="Date Placeholder 3"/>
          <p:cNvSpPr>
            <a:spLocks noGrp="1"/>
          </p:cNvSpPr>
          <p:nvPr>
            <p:ph type="dt" sz="half" idx="10"/>
          </p:nvPr>
        </p:nvSpPr>
        <p:spPr>
          <a:xfrm>
            <a:off x="685800" y="6948488"/>
            <a:ext cx="1905000" cy="457200"/>
          </a:xfrm>
        </p:spPr>
        <p:txBody>
          <a:bodyPr/>
          <a:lstStyle>
            <a:lvl1pPr>
              <a:defRPr/>
            </a:lvl1pPr>
          </a:lstStyle>
          <a:p>
            <a:endParaRPr lang="en-GB" altLang="en-US" dirty="0"/>
          </a:p>
        </p:txBody>
      </p:sp>
      <p:sp>
        <p:nvSpPr>
          <p:cNvPr id="5" name="Footer Placeholder 4"/>
          <p:cNvSpPr>
            <a:spLocks noGrp="1"/>
          </p:cNvSpPr>
          <p:nvPr>
            <p:ph type="ftr" sz="quarter" idx="11"/>
          </p:nvPr>
        </p:nvSpPr>
        <p:spPr>
          <a:xfrm>
            <a:off x="3124200" y="6948488"/>
            <a:ext cx="2895600" cy="457200"/>
          </a:xfrm>
        </p:spPr>
        <p:txBody>
          <a:bodyPr/>
          <a:lstStyle>
            <a:lvl1pPr>
              <a:defRPr/>
            </a:lvl1pPr>
          </a:lstStyle>
          <a:p>
            <a:endParaRPr lang="en-GB" altLang="en-US" dirty="0"/>
          </a:p>
        </p:txBody>
      </p:sp>
      <p:sp>
        <p:nvSpPr>
          <p:cNvPr id="6" name="Slide Number Placeholder 5"/>
          <p:cNvSpPr>
            <a:spLocks noGrp="1"/>
          </p:cNvSpPr>
          <p:nvPr>
            <p:ph type="sldNum" sz="quarter" idx="12"/>
          </p:nvPr>
        </p:nvSpPr>
        <p:spPr>
          <a:xfrm>
            <a:off x="6553200" y="6948488"/>
            <a:ext cx="1905000" cy="457200"/>
          </a:xfrm>
        </p:spPr>
        <p:txBody>
          <a:bodyPr/>
          <a:lstStyle>
            <a:lvl1pPr>
              <a:defRPr/>
            </a:lvl1pPr>
          </a:lstStyle>
          <a:p>
            <a:fld id="{E5254751-45F6-406A-9952-E74A204BB1FD}" type="slidenum">
              <a:rPr lang="en-GB" altLang="en-US"/>
              <a:pPr/>
              <a:t>‹#›</a:t>
            </a:fld>
            <a:endParaRPr lang="en-GB" altLang="en-US" dirty="0"/>
          </a:p>
        </p:txBody>
      </p:sp>
    </p:spTree>
    <p:extLst>
      <p:ext uri="{BB962C8B-B14F-4D97-AF65-F5344CB8AC3E}">
        <p14:creationId xmlns:p14="http://schemas.microsoft.com/office/powerpoint/2010/main" val="391071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75E729AD-94AF-43A7-A540-98C3ABC69CAE}" type="slidenum">
              <a:rPr lang="en-GB" altLang="en-US"/>
              <a:pPr/>
              <a:t>‹#›</a:t>
            </a:fld>
            <a:endParaRPr lang="en-GB" altLang="en-US" dirty="0"/>
          </a:p>
        </p:txBody>
      </p:sp>
    </p:spTree>
    <p:extLst>
      <p:ext uri="{BB962C8B-B14F-4D97-AF65-F5344CB8AC3E}">
        <p14:creationId xmlns:p14="http://schemas.microsoft.com/office/powerpoint/2010/main" val="60658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E35BD36E-7CA3-47D0-ABDB-EB064D5F0FC1}" type="slidenum">
              <a:rPr lang="en-GB" altLang="en-US"/>
              <a:pPr/>
              <a:t>‹#›</a:t>
            </a:fld>
            <a:endParaRPr lang="en-GB" altLang="en-US" dirty="0"/>
          </a:p>
        </p:txBody>
      </p:sp>
    </p:spTree>
    <p:extLst>
      <p:ext uri="{BB962C8B-B14F-4D97-AF65-F5344CB8AC3E}">
        <p14:creationId xmlns:p14="http://schemas.microsoft.com/office/powerpoint/2010/main" val="168788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EF40A13A-678B-4757-9D17-2D16F6809B92}" type="slidenum">
              <a:rPr lang="en-GB" altLang="en-US"/>
              <a:pPr/>
              <a:t>‹#›</a:t>
            </a:fld>
            <a:endParaRPr lang="en-GB" altLang="en-US" dirty="0"/>
          </a:p>
        </p:txBody>
      </p:sp>
    </p:spTree>
    <p:extLst>
      <p:ext uri="{BB962C8B-B14F-4D97-AF65-F5344CB8AC3E}">
        <p14:creationId xmlns:p14="http://schemas.microsoft.com/office/powerpoint/2010/main" val="166189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dirty="0"/>
          </a:p>
        </p:txBody>
      </p:sp>
      <p:sp>
        <p:nvSpPr>
          <p:cNvPr id="8" name="Footer Placeholder 7"/>
          <p:cNvSpPr>
            <a:spLocks noGrp="1"/>
          </p:cNvSpPr>
          <p:nvPr>
            <p:ph type="ftr" sz="quarter" idx="11"/>
          </p:nvPr>
        </p:nvSpPr>
        <p:spPr/>
        <p:txBody>
          <a:bodyPr/>
          <a:lstStyle>
            <a:lvl1pPr>
              <a:defRPr/>
            </a:lvl1pPr>
          </a:lstStyle>
          <a:p>
            <a:endParaRPr lang="en-GB" altLang="en-US" dirty="0"/>
          </a:p>
        </p:txBody>
      </p:sp>
      <p:sp>
        <p:nvSpPr>
          <p:cNvPr id="9" name="Slide Number Placeholder 8"/>
          <p:cNvSpPr>
            <a:spLocks noGrp="1"/>
          </p:cNvSpPr>
          <p:nvPr>
            <p:ph type="sldNum" sz="quarter" idx="12"/>
          </p:nvPr>
        </p:nvSpPr>
        <p:spPr/>
        <p:txBody>
          <a:bodyPr/>
          <a:lstStyle>
            <a:lvl1pPr>
              <a:defRPr/>
            </a:lvl1pPr>
          </a:lstStyle>
          <a:p>
            <a:fld id="{B362505A-3E4E-4C35-8CF6-7A5E738F85FF}" type="slidenum">
              <a:rPr lang="en-GB" altLang="en-US"/>
              <a:pPr/>
              <a:t>‹#›</a:t>
            </a:fld>
            <a:endParaRPr lang="en-GB" altLang="en-US" dirty="0"/>
          </a:p>
        </p:txBody>
      </p:sp>
    </p:spTree>
    <p:extLst>
      <p:ext uri="{BB962C8B-B14F-4D97-AF65-F5344CB8AC3E}">
        <p14:creationId xmlns:p14="http://schemas.microsoft.com/office/powerpoint/2010/main" val="385536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dirty="0"/>
          </a:p>
        </p:txBody>
      </p:sp>
      <p:sp>
        <p:nvSpPr>
          <p:cNvPr id="4" name="Footer Placeholder 3"/>
          <p:cNvSpPr>
            <a:spLocks noGrp="1"/>
          </p:cNvSpPr>
          <p:nvPr>
            <p:ph type="ftr" sz="quarter" idx="11"/>
          </p:nvPr>
        </p:nvSpPr>
        <p:spPr/>
        <p:txBody>
          <a:bodyPr/>
          <a:lstStyle>
            <a:lvl1pPr>
              <a:defRPr/>
            </a:lvl1pPr>
          </a:lstStyle>
          <a:p>
            <a:endParaRPr lang="en-GB" altLang="en-US" dirty="0"/>
          </a:p>
        </p:txBody>
      </p:sp>
      <p:sp>
        <p:nvSpPr>
          <p:cNvPr id="5" name="Slide Number Placeholder 4"/>
          <p:cNvSpPr>
            <a:spLocks noGrp="1"/>
          </p:cNvSpPr>
          <p:nvPr>
            <p:ph type="sldNum" sz="quarter" idx="12"/>
          </p:nvPr>
        </p:nvSpPr>
        <p:spPr/>
        <p:txBody>
          <a:bodyPr/>
          <a:lstStyle>
            <a:lvl1pPr>
              <a:defRPr/>
            </a:lvl1pPr>
          </a:lstStyle>
          <a:p>
            <a:fld id="{4070C7F0-F311-4060-B54F-06B62D168C76}" type="slidenum">
              <a:rPr lang="en-GB" altLang="en-US"/>
              <a:pPr/>
              <a:t>‹#›</a:t>
            </a:fld>
            <a:endParaRPr lang="en-GB" altLang="en-US" dirty="0"/>
          </a:p>
        </p:txBody>
      </p:sp>
    </p:spTree>
    <p:extLst>
      <p:ext uri="{BB962C8B-B14F-4D97-AF65-F5344CB8AC3E}">
        <p14:creationId xmlns:p14="http://schemas.microsoft.com/office/powerpoint/2010/main" val="383807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p>
        </p:txBody>
      </p:sp>
      <p:sp>
        <p:nvSpPr>
          <p:cNvPr id="3" name="Footer Placeholder 2"/>
          <p:cNvSpPr>
            <a:spLocks noGrp="1"/>
          </p:cNvSpPr>
          <p:nvPr>
            <p:ph type="ftr" sz="quarter" idx="11"/>
          </p:nvPr>
        </p:nvSpPr>
        <p:spPr/>
        <p:txBody>
          <a:bodyPr/>
          <a:lstStyle>
            <a:lvl1pPr>
              <a:defRPr/>
            </a:lvl1pPr>
          </a:lstStyle>
          <a:p>
            <a:endParaRPr lang="en-GB" altLang="en-US" dirty="0"/>
          </a:p>
        </p:txBody>
      </p:sp>
      <p:sp>
        <p:nvSpPr>
          <p:cNvPr id="4" name="Slide Number Placeholder 3"/>
          <p:cNvSpPr>
            <a:spLocks noGrp="1"/>
          </p:cNvSpPr>
          <p:nvPr>
            <p:ph type="sldNum" sz="quarter" idx="12"/>
          </p:nvPr>
        </p:nvSpPr>
        <p:spPr/>
        <p:txBody>
          <a:bodyPr/>
          <a:lstStyle>
            <a:lvl1pPr>
              <a:defRPr/>
            </a:lvl1pPr>
          </a:lstStyle>
          <a:p>
            <a:fld id="{2B7EA475-F97F-40AE-A330-8155BD24C0C5}" type="slidenum">
              <a:rPr lang="en-GB" altLang="en-US"/>
              <a:pPr/>
              <a:t>‹#›</a:t>
            </a:fld>
            <a:endParaRPr lang="en-GB" altLang="en-US" dirty="0"/>
          </a:p>
        </p:txBody>
      </p:sp>
    </p:spTree>
    <p:extLst>
      <p:ext uri="{BB962C8B-B14F-4D97-AF65-F5344CB8AC3E}">
        <p14:creationId xmlns:p14="http://schemas.microsoft.com/office/powerpoint/2010/main" val="71893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F687A955-BAF8-4C6A-AC58-393C21EB796F}" type="slidenum">
              <a:rPr lang="en-GB" altLang="en-US"/>
              <a:pPr/>
              <a:t>‹#›</a:t>
            </a:fld>
            <a:endParaRPr lang="en-GB" altLang="en-US" dirty="0"/>
          </a:p>
        </p:txBody>
      </p:sp>
    </p:spTree>
    <p:extLst>
      <p:ext uri="{BB962C8B-B14F-4D97-AF65-F5344CB8AC3E}">
        <p14:creationId xmlns:p14="http://schemas.microsoft.com/office/powerpoint/2010/main" val="278648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6AF5496B-5847-4218-A0BC-2FA06CB88A11}" type="slidenum">
              <a:rPr lang="en-GB" altLang="en-US"/>
              <a:pPr/>
              <a:t>‹#›</a:t>
            </a:fld>
            <a:endParaRPr lang="en-GB" altLang="en-US" dirty="0"/>
          </a:p>
        </p:txBody>
      </p:sp>
    </p:spTree>
    <p:extLst>
      <p:ext uri="{BB962C8B-B14F-4D97-AF65-F5344CB8AC3E}">
        <p14:creationId xmlns:p14="http://schemas.microsoft.com/office/powerpoint/2010/main" val="328140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p:nvSpPr>
        <p:spPr bwMode="ltGray">
          <a:xfrm>
            <a:off x="76200" y="76200"/>
            <a:ext cx="8991600" cy="12588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41995" name="Picture 11" descr="LeedsUniWhit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body" idx="1"/>
          </p:nvPr>
        </p:nvSpPr>
        <p:spPr bwMode="auto">
          <a:xfrm>
            <a:off x="355600" y="1665288"/>
            <a:ext cx="8429625"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988" name="Rectangle 4"/>
          <p:cNvSpPr>
            <a:spLocks noGrp="1" noChangeArrowheads="1"/>
          </p:cNvSpPr>
          <p:nvPr>
            <p:ph type="title"/>
          </p:nvPr>
        </p:nvSpPr>
        <p:spPr bwMode="ltGray">
          <a:xfrm>
            <a:off x="355600" y="422275"/>
            <a:ext cx="4876800" cy="7381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989" name="Rectangle 5"/>
          <p:cNvSpPr>
            <a:spLocks noGrp="1" noChangeArrowheads="1"/>
          </p:cNvSpPr>
          <p:nvPr>
            <p:ph type="dt" sz="half" idx="2"/>
          </p:nvPr>
        </p:nvSpPr>
        <p:spPr bwMode="auto">
          <a:xfrm>
            <a:off x="685800" y="6948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endParaRPr lang="en-GB" altLang="en-US" dirty="0"/>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endParaRPr lang="en-GB" altLang="en-US" dirty="0"/>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fld id="{AE03BD0A-67D6-410A-B241-5A19F86B7BB1}" type="slidenum">
              <a:rPr lang="en-GB" altLang="en-US"/>
              <a:pPr/>
              <a:t>‹#›</a:t>
            </a:fld>
            <a:endParaRPr lang="en-GB" altLang="en-US" dirty="0"/>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22" name="Rectangle 6"/>
          <p:cNvSpPr>
            <a:spLocks noChangeArrowheads="1"/>
          </p:cNvSpPr>
          <p:nvPr/>
        </p:nvSpPr>
        <p:spPr bwMode="ltGray">
          <a:xfrm>
            <a:off x="76200" y="76200"/>
            <a:ext cx="8991600" cy="6705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214023" name="Picture 7" descr="LeedsUni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1925" y="441325"/>
            <a:ext cx="2274888" cy="647700"/>
          </a:xfrm>
          <a:prstGeom prst="rect">
            <a:avLst/>
          </a:prstGeom>
          <a:noFill/>
          <a:extLst>
            <a:ext uri="{909E8E84-426E-40DD-AFC4-6F175D3DCCD1}">
              <a14:hiddenFill xmlns:a14="http://schemas.microsoft.com/office/drawing/2010/main">
                <a:solidFill>
                  <a:srgbClr val="FFFFFF"/>
                </a:solidFill>
              </a14:hiddenFill>
            </a:ext>
          </a:extLst>
        </p:spPr>
      </p:pic>
      <p:sp>
        <p:nvSpPr>
          <p:cNvPr id="214024" name="Line 8"/>
          <p:cNvSpPr>
            <a:spLocks noChangeShapeType="1"/>
          </p:cNvSpPr>
          <p:nvPr/>
        </p:nvSpPr>
        <p:spPr bwMode="white">
          <a:xfrm>
            <a:off x="201613" y="1341438"/>
            <a:ext cx="871378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14025" name="Text Box 9"/>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800" dirty="0">
                <a:solidFill>
                  <a:schemeClr val="bg1"/>
                </a:solidFill>
              </a:rPr>
              <a:t>I</a:t>
            </a:r>
            <a:r>
              <a:rPr lang="en-GB" altLang="en-US" sz="2800" dirty="0" smtClean="0">
                <a:solidFill>
                  <a:schemeClr val="bg1"/>
                </a:solidFill>
              </a:rPr>
              <a:t>nstitute for Transport Studies</a:t>
            </a:r>
            <a:endParaRPr lang="en-GB" altLang="en-US" sz="2800" dirty="0">
              <a:solidFill>
                <a:schemeClr val="bg1"/>
              </a:solidFill>
            </a:endParaRPr>
          </a:p>
          <a:p>
            <a:pPr eaLnBrk="0" hangingPunct="0">
              <a:spcBef>
                <a:spcPct val="0"/>
              </a:spcBef>
            </a:pPr>
            <a:r>
              <a:rPr lang="en-GB" altLang="en-US" sz="1400" dirty="0">
                <a:solidFill>
                  <a:schemeClr val="bg1"/>
                </a:solidFill>
              </a:rPr>
              <a:t>FACULTY OF </a:t>
            </a:r>
            <a:r>
              <a:rPr lang="en-GB" altLang="en-US" sz="1400" dirty="0" smtClean="0">
                <a:solidFill>
                  <a:schemeClr val="bg1"/>
                </a:solidFill>
              </a:rPr>
              <a:t>ENVIRONMENT</a:t>
            </a:r>
            <a:endParaRPr lang="en-GB" altLang="en-US" sz="1400" dirty="0">
              <a:solidFill>
                <a:schemeClr val="bg1"/>
              </a:solidFill>
            </a:endParaRPr>
          </a:p>
        </p:txBody>
      </p:sp>
      <p:sp>
        <p:nvSpPr>
          <p:cNvPr id="214020" name="Rectangle 4"/>
          <p:cNvSpPr>
            <a:spLocks noGrp="1" noChangeArrowheads="1"/>
          </p:cNvSpPr>
          <p:nvPr>
            <p:ph type="ctrTitle"/>
          </p:nvPr>
        </p:nvSpPr>
        <p:spPr>
          <a:xfrm>
            <a:off x="355600" y="2076568"/>
            <a:ext cx="7772400" cy="1661993"/>
          </a:xfrm>
          <a:solidFill>
            <a:schemeClr val="tx1"/>
          </a:solidFill>
        </p:spPr>
        <p:txBody>
          <a:bodyPr/>
          <a:lstStyle/>
          <a:p>
            <a:r>
              <a:rPr lang="en-GB" altLang="en-US" dirty="0" smtClean="0"/>
              <a:t>Exposure to traffic-related </a:t>
            </a:r>
            <a:r>
              <a:rPr lang="en-GB" altLang="en-US" dirty="0"/>
              <a:t>a</a:t>
            </a:r>
            <a:r>
              <a:rPr lang="en-GB" altLang="en-US" dirty="0" smtClean="0"/>
              <a:t>ir pollution and the onset of childhood asthma: is there a connection?</a:t>
            </a:r>
            <a:endParaRPr lang="en-GB" altLang="en-US" dirty="0"/>
          </a:p>
        </p:txBody>
      </p:sp>
      <p:sp>
        <p:nvSpPr>
          <p:cNvPr id="2" name="Subtitle 1"/>
          <p:cNvSpPr>
            <a:spLocks noGrp="1"/>
          </p:cNvSpPr>
          <p:nvPr>
            <p:ph type="subTitle" idx="1"/>
          </p:nvPr>
        </p:nvSpPr>
        <p:spPr>
          <a:xfrm>
            <a:off x="355600" y="4077073"/>
            <a:ext cx="8434388" cy="1183108"/>
          </a:xfrm>
        </p:spPr>
        <p:txBody>
          <a:bodyPr/>
          <a:lstStyle/>
          <a:p>
            <a:r>
              <a:rPr lang="en-GB" sz="1800" dirty="0"/>
              <a:t>Haneen Khreis</a:t>
            </a:r>
            <a:r>
              <a:rPr lang="en-GB" sz="1800" baseline="30000" dirty="0"/>
              <a:t>1</a:t>
            </a:r>
            <a:r>
              <a:rPr lang="en-GB" sz="1800" dirty="0"/>
              <a:t>, Charlotte </a:t>
            </a:r>
            <a:r>
              <a:rPr lang="en-GB" sz="1800" dirty="0" smtClean="0"/>
              <a:t>Kelly</a:t>
            </a:r>
            <a:r>
              <a:rPr lang="en-GB" sz="1800" baseline="30000" dirty="0" smtClean="0"/>
              <a:t>1,2</a:t>
            </a:r>
            <a:r>
              <a:rPr lang="en-GB" sz="1800" dirty="0" smtClean="0"/>
              <a:t>, James Tate</a:t>
            </a:r>
            <a:r>
              <a:rPr lang="en-GB" sz="1800" baseline="30000" dirty="0" smtClean="0"/>
              <a:t>1</a:t>
            </a:r>
            <a:r>
              <a:rPr lang="en-GB" sz="1800" dirty="0" smtClean="0"/>
              <a:t>, Roger Parslow</a:t>
            </a:r>
            <a:r>
              <a:rPr lang="en-GB" sz="1800" baseline="30000" dirty="0"/>
              <a:t>3 </a:t>
            </a:r>
            <a:r>
              <a:rPr lang="en-GB" sz="1800" dirty="0"/>
              <a:t>and Karen Lucas</a:t>
            </a:r>
            <a:r>
              <a:rPr lang="en-GB" sz="1800" baseline="30000" dirty="0"/>
              <a:t>1</a:t>
            </a:r>
          </a:p>
          <a:p>
            <a:r>
              <a:rPr lang="en-GB" sz="1800" baseline="30000" dirty="0"/>
              <a:t>1</a:t>
            </a:r>
            <a:r>
              <a:rPr lang="en-GB" sz="1800" dirty="0"/>
              <a:t>Institute for Transport Studies, </a:t>
            </a:r>
            <a:r>
              <a:rPr lang="en-GB" sz="1800" baseline="30000" dirty="0"/>
              <a:t>2</a:t>
            </a:r>
            <a:r>
              <a:rPr lang="en-GB" sz="1800" dirty="0"/>
              <a:t>Academic Unit for Health Economics, </a:t>
            </a:r>
            <a:r>
              <a:rPr lang="en-GB" sz="1800" baseline="30000" dirty="0"/>
              <a:t>3</a:t>
            </a:r>
            <a:r>
              <a:rPr lang="en-GB" sz="1800" dirty="0"/>
              <a:t>Division of Epidemiology and Biostatistics</a:t>
            </a:r>
          </a:p>
          <a:p>
            <a:endParaRPr lang="en-GB"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Search strategy</a:t>
            </a:r>
            <a:endParaRPr lang="en-GB" altLang="en-US" sz="2400" dirty="0">
              <a:solidFill>
                <a:schemeClr val="bg1"/>
              </a:solidFill>
            </a:endParaRPr>
          </a:p>
        </p:txBody>
      </p:sp>
      <p:sp>
        <p:nvSpPr>
          <p:cNvPr id="2" name="Content Placeholder 1"/>
          <p:cNvSpPr>
            <a:spLocks noGrp="1"/>
          </p:cNvSpPr>
          <p:nvPr>
            <p:ph idx="1"/>
          </p:nvPr>
        </p:nvSpPr>
        <p:spPr>
          <a:xfrm>
            <a:off x="355600" y="1665288"/>
            <a:ext cx="8429625" cy="4860056"/>
          </a:xfrm>
        </p:spPr>
        <p:txBody>
          <a:bodyPr/>
          <a:lstStyle/>
          <a:p>
            <a:pPr marL="342900" indent="-342900">
              <a:buFont typeface="Arial" panose="020B0604020202020204" pitchFamily="34" charset="0"/>
              <a:buChar char="•"/>
            </a:pPr>
            <a:r>
              <a:rPr lang="en-GB" sz="2200" dirty="0" smtClean="0"/>
              <a:t>Protocol registered specifying methods/ stages </a:t>
            </a:r>
            <a:r>
              <a:rPr lang="en-GB" sz="1800" dirty="0" smtClean="0"/>
              <a:t>(Khreis et al., 2014)</a:t>
            </a:r>
          </a:p>
          <a:p>
            <a:pPr marL="342900" indent="-342900">
              <a:buFont typeface="Arial" panose="020B0604020202020204" pitchFamily="34" charset="0"/>
              <a:buChar char="•"/>
            </a:pPr>
            <a:r>
              <a:rPr lang="en-GB" sz="2200" dirty="0" smtClean="0"/>
              <a:t>Structured searches in EMBASE, MEDLINE, Transport Database</a:t>
            </a:r>
          </a:p>
          <a:p>
            <a:pPr marL="342900" indent="-342900">
              <a:buFont typeface="Arial" panose="020B0604020202020204" pitchFamily="34" charset="0"/>
              <a:buChar char="•"/>
            </a:pPr>
            <a:r>
              <a:rPr lang="en-GB" sz="2200" dirty="0" smtClean="0"/>
              <a:t>No language or study date restriction in database searches in line with CRD guidance </a:t>
            </a:r>
            <a:r>
              <a:rPr lang="en-GB" sz="1800" dirty="0" smtClean="0"/>
              <a:t>(Tacconelli, 2010)</a:t>
            </a:r>
          </a:p>
          <a:p>
            <a:endParaRPr lang="en-GB" sz="2200" dirty="0"/>
          </a:p>
        </p:txBody>
      </p:sp>
      <p:graphicFrame>
        <p:nvGraphicFramePr>
          <p:cNvPr id="3" name="Diagram 2"/>
          <p:cNvGraphicFramePr/>
          <p:nvPr>
            <p:extLst>
              <p:ext uri="{D42A27DB-BD31-4B8C-83A1-F6EECF244321}">
                <p14:modId xmlns:p14="http://schemas.microsoft.com/office/powerpoint/2010/main" val="275690338"/>
              </p:ext>
            </p:extLst>
          </p:nvPr>
        </p:nvGraphicFramePr>
        <p:xfrm>
          <a:off x="611560" y="3356992"/>
          <a:ext cx="8352927" cy="3401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8232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28406" y="61116"/>
            <a:ext cx="1800000" cy="900000"/>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300" b="1" dirty="0" smtClean="0">
                <a:solidFill>
                  <a:prstClr val="white"/>
                </a:solidFill>
                <a:cs typeface="Arial" panose="020B0604020202020204" pitchFamily="34" charset="0"/>
              </a:rPr>
              <a:t>Studies identified </a:t>
            </a:r>
            <a:r>
              <a:rPr lang="en-GB" sz="1300" b="1" dirty="0">
                <a:solidFill>
                  <a:prstClr val="white"/>
                </a:solidFill>
                <a:cs typeface="Arial" panose="020B0604020202020204" pitchFamily="34" charset="0"/>
              </a:rPr>
              <a:t>by the </a:t>
            </a:r>
            <a:r>
              <a:rPr lang="en-GB" sz="1300" b="1" dirty="0" smtClean="0">
                <a:solidFill>
                  <a:prstClr val="white"/>
                </a:solidFill>
                <a:cs typeface="Arial" panose="020B0604020202020204" pitchFamily="34" charset="0"/>
              </a:rPr>
              <a:t>databases searches N </a:t>
            </a:r>
            <a:r>
              <a:rPr lang="en-GB" sz="1300" b="1" dirty="0">
                <a:solidFill>
                  <a:prstClr val="white"/>
                </a:solidFill>
                <a:cs typeface="Arial" panose="020B0604020202020204" pitchFamily="34" charset="0"/>
              </a:rPr>
              <a:t>= </a:t>
            </a:r>
            <a:r>
              <a:rPr lang="en-GB" sz="1300" b="1" dirty="0" smtClean="0">
                <a:solidFill>
                  <a:prstClr val="white"/>
                </a:solidFill>
                <a:cs typeface="Arial" panose="020B0604020202020204" pitchFamily="34" charset="0"/>
              </a:rPr>
              <a:t>3,784 </a:t>
            </a:r>
            <a:endParaRPr lang="en-GB" sz="1300" b="1" dirty="0">
              <a:solidFill>
                <a:prstClr val="white"/>
              </a:solidFill>
              <a:cs typeface="Arial" panose="020B0604020202020204" pitchFamily="34" charset="0"/>
            </a:endParaRPr>
          </a:p>
        </p:txBody>
      </p:sp>
      <p:sp>
        <p:nvSpPr>
          <p:cNvPr id="8" name="Rounded Rectangle 7"/>
          <p:cNvSpPr/>
          <p:nvPr/>
        </p:nvSpPr>
        <p:spPr>
          <a:xfrm>
            <a:off x="3111550" y="61117"/>
            <a:ext cx="1800000" cy="900000"/>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300" b="1" dirty="0" smtClean="0">
                <a:solidFill>
                  <a:prstClr val="white"/>
                </a:solidFill>
                <a:cs typeface="Arial" panose="020B0604020202020204" pitchFamily="34" charset="0"/>
              </a:rPr>
              <a:t>Studies identified </a:t>
            </a:r>
            <a:r>
              <a:rPr lang="en-GB" sz="1300" b="1" dirty="0">
                <a:solidFill>
                  <a:prstClr val="white"/>
                </a:solidFill>
                <a:cs typeface="Arial" panose="020B0604020202020204" pitchFamily="34" charset="0"/>
              </a:rPr>
              <a:t>from </a:t>
            </a:r>
            <a:r>
              <a:rPr lang="en-GB" sz="1300" b="1" dirty="0" smtClean="0">
                <a:solidFill>
                  <a:prstClr val="white"/>
                </a:solidFill>
                <a:cs typeface="Arial" panose="020B0604020202020204" pitchFamily="34" charset="0"/>
              </a:rPr>
              <a:t>previous literature review N </a:t>
            </a:r>
            <a:r>
              <a:rPr lang="en-GB" sz="1300" b="1" dirty="0">
                <a:solidFill>
                  <a:prstClr val="white"/>
                </a:solidFill>
                <a:cs typeface="Arial" panose="020B0604020202020204" pitchFamily="34" charset="0"/>
              </a:rPr>
              <a:t>= </a:t>
            </a:r>
            <a:r>
              <a:rPr lang="en-GB" sz="1300" b="1" dirty="0" smtClean="0">
                <a:solidFill>
                  <a:prstClr val="white"/>
                </a:solidFill>
                <a:cs typeface="Arial" panose="020B0604020202020204" pitchFamily="34" charset="0"/>
              </a:rPr>
              <a:t>16</a:t>
            </a:r>
            <a:endParaRPr lang="en-GB" sz="1300" b="1" dirty="0">
              <a:solidFill>
                <a:prstClr val="white"/>
              </a:solidFill>
              <a:cs typeface="Arial" panose="020B0604020202020204" pitchFamily="34" charset="0"/>
            </a:endParaRPr>
          </a:p>
        </p:txBody>
      </p:sp>
      <p:sp>
        <p:nvSpPr>
          <p:cNvPr id="9" name="Rounded Rectangle 8"/>
          <p:cNvSpPr/>
          <p:nvPr/>
        </p:nvSpPr>
        <p:spPr>
          <a:xfrm>
            <a:off x="366116" y="1478013"/>
            <a:ext cx="4608000" cy="900000"/>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300" b="1" dirty="0">
                <a:solidFill>
                  <a:prstClr val="white"/>
                </a:solidFill>
                <a:cs typeface="Arial" panose="020B0604020202020204" pitchFamily="34" charset="0"/>
              </a:rPr>
              <a:t>Titles and a</a:t>
            </a:r>
            <a:r>
              <a:rPr lang="en-GB" sz="1300" b="1" dirty="0" smtClean="0">
                <a:solidFill>
                  <a:prstClr val="white"/>
                </a:solidFill>
                <a:cs typeface="Arial" panose="020B0604020202020204" pitchFamily="34" charset="0"/>
              </a:rPr>
              <a:t>bstracts screened N </a:t>
            </a:r>
            <a:r>
              <a:rPr lang="en-GB" sz="1300" b="1" dirty="0">
                <a:solidFill>
                  <a:prstClr val="white"/>
                </a:solidFill>
                <a:cs typeface="Arial" panose="020B0604020202020204" pitchFamily="34" charset="0"/>
              </a:rPr>
              <a:t>= </a:t>
            </a:r>
            <a:r>
              <a:rPr lang="en-GB" sz="1300" b="1" dirty="0" smtClean="0">
                <a:solidFill>
                  <a:prstClr val="white"/>
                </a:solidFill>
                <a:cs typeface="Arial" panose="020B0604020202020204" pitchFamily="34" charset="0"/>
              </a:rPr>
              <a:t>2,620</a:t>
            </a:r>
            <a:endParaRPr lang="en-GB" sz="1300" b="1" dirty="0">
              <a:solidFill>
                <a:prstClr val="white"/>
              </a:solidFill>
              <a:cs typeface="Arial" panose="020B0604020202020204" pitchFamily="34" charset="0"/>
            </a:endParaRPr>
          </a:p>
        </p:txBody>
      </p:sp>
      <p:sp>
        <p:nvSpPr>
          <p:cNvPr id="10" name="Rounded Rectangle 9"/>
          <p:cNvSpPr/>
          <p:nvPr/>
        </p:nvSpPr>
        <p:spPr>
          <a:xfrm>
            <a:off x="5527411" y="586401"/>
            <a:ext cx="2052000" cy="1008000"/>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300" b="1" dirty="0" smtClean="0">
                <a:solidFill>
                  <a:prstClr val="white"/>
                </a:solidFill>
                <a:cs typeface="Arial" panose="020B0604020202020204" pitchFamily="34" charset="0"/>
              </a:rPr>
              <a:t>Excluded N </a:t>
            </a:r>
            <a:r>
              <a:rPr lang="en-GB" sz="1300" b="1" dirty="0">
                <a:solidFill>
                  <a:prstClr val="white"/>
                </a:solidFill>
                <a:cs typeface="Arial" panose="020B0604020202020204" pitchFamily="34" charset="0"/>
              </a:rPr>
              <a:t>= </a:t>
            </a:r>
            <a:r>
              <a:rPr lang="en-GB" sz="1300" b="1" dirty="0" smtClean="0">
                <a:solidFill>
                  <a:prstClr val="white"/>
                </a:solidFill>
                <a:cs typeface="Arial" panose="020B0604020202020204" pitchFamily="34" charset="0"/>
              </a:rPr>
              <a:t>1,180; duplicates and triplets</a:t>
            </a:r>
            <a:endParaRPr lang="en-GB" sz="1300" b="1" dirty="0">
              <a:solidFill>
                <a:prstClr val="white"/>
              </a:solidFill>
              <a:cs typeface="Arial" panose="020B0604020202020204" pitchFamily="34" charset="0"/>
            </a:endParaRPr>
          </a:p>
        </p:txBody>
      </p:sp>
      <p:sp>
        <p:nvSpPr>
          <p:cNvPr id="11" name="Rounded Rectangle 10"/>
          <p:cNvSpPr/>
          <p:nvPr/>
        </p:nvSpPr>
        <p:spPr>
          <a:xfrm>
            <a:off x="348726" y="2825383"/>
            <a:ext cx="4608000" cy="900000"/>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300" b="1" dirty="0" smtClean="0">
                <a:solidFill>
                  <a:prstClr val="white"/>
                </a:solidFill>
                <a:cs typeface="Arial" panose="020B0604020202020204" pitchFamily="34" charset="0"/>
              </a:rPr>
              <a:t>Potentially relevant studies to be full-text screened for eligibility N </a:t>
            </a:r>
            <a:r>
              <a:rPr lang="en-GB" sz="1300" b="1" dirty="0">
                <a:solidFill>
                  <a:prstClr val="white"/>
                </a:solidFill>
                <a:cs typeface="Arial" panose="020B0604020202020204" pitchFamily="34" charset="0"/>
              </a:rPr>
              <a:t>= </a:t>
            </a:r>
            <a:r>
              <a:rPr lang="en-GB" sz="1300" b="1" dirty="0" smtClean="0">
                <a:solidFill>
                  <a:prstClr val="white"/>
                </a:solidFill>
                <a:cs typeface="Arial" panose="020B0604020202020204" pitchFamily="34" charset="0"/>
              </a:rPr>
              <a:t>61</a:t>
            </a:r>
            <a:endParaRPr lang="en-GB" sz="1300" b="1" dirty="0">
              <a:solidFill>
                <a:prstClr val="white"/>
              </a:solidFill>
              <a:cs typeface="Arial" panose="020B0604020202020204" pitchFamily="34" charset="0"/>
            </a:endParaRPr>
          </a:p>
        </p:txBody>
      </p:sp>
      <p:cxnSp>
        <p:nvCxnSpPr>
          <p:cNvPr id="12" name="Straight Arrow Connector 11"/>
          <p:cNvCxnSpPr/>
          <p:nvPr/>
        </p:nvCxnSpPr>
        <p:spPr bwMode="auto">
          <a:xfrm>
            <a:off x="2647410" y="2381509"/>
            <a:ext cx="10632" cy="468000"/>
          </a:xfrm>
          <a:prstGeom prst="straightConnector1">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7625590" y="2282474"/>
            <a:ext cx="1796545" cy="692497"/>
          </a:xfrm>
          <a:prstGeom prst="rect">
            <a:avLst/>
          </a:prstGeom>
          <a:noFill/>
        </p:spPr>
        <p:txBody>
          <a:bodyPr wrap="square" rtlCol="0">
            <a:spAutoFit/>
          </a:bodyPr>
          <a:lstStyle/>
          <a:p>
            <a:r>
              <a:rPr lang="en-GB" sz="1300" b="1" dirty="0" smtClean="0">
                <a:solidFill>
                  <a:prstClr val="black"/>
                </a:solidFill>
                <a:latin typeface="Arial" panose="020B0604020202020204" pitchFamily="34" charset="0"/>
                <a:cs typeface="Arial" panose="020B0604020202020204" pitchFamily="34" charset="0"/>
              </a:rPr>
              <a:t>Random 10% independently screened by CK</a:t>
            </a:r>
            <a:endParaRPr lang="en-US" sz="1300" b="1" dirty="0">
              <a:solidFill>
                <a:prstClr val="black"/>
              </a:solidFill>
              <a:latin typeface="Arial" panose="020B0604020202020204" pitchFamily="34" charset="0"/>
              <a:cs typeface="Arial" panose="020B0604020202020204" pitchFamily="34" charset="0"/>
            </a:endParaRPr>
          </a:p>
        </p:txBody>
      </p:sp>
      <p:cxnSp>
        <p:nvCxnSpPr>
          <p:cNvPr id="14" name="Straight Arrow Connector 13"/>
          <p:cNvCxnSpPr/>
          <p:nvPr/>
        </p:nvCxnSpPr>
        <p:spPr bwMode="auto">
          <a:xfrm>
            <a:off x="2663605" y="2588853"/>
            <a:ext cx="2855872" cy="0"/>
          </a:xfrm>
          <a:prstGeom prst="straightConnector1">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ounded Rectangle 14"/>
          <p:cNvSpPr/>
          <p:nvPr/>
        </p:nvSpPr>
        <p:spPr>
          <a:xfrm>
            <a:off x="5516046" y="2027172"/>
            <a:ext cx="2052000" cy="1008000"/>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300" b="1" dirty="0" smtClean="0">
                <a:solidFill>
                  <a:prstClr val="white"/>
                </a:solidFill>
                <a:cs typeface="Arial" panose="020B0604020202020204" pitchFamily="34" charset="0"/>
              </a:rPr>
              <a:t>Excluded N = 2,559; one or more of eligibility criteria unmet</a:t>
            </a:r>
            <a:endParaRPr lang="en-GB" sz="1300" b="1" dirty="0">
              <a:solidFill>
                <a:prstClr val="white"/>
              </a:solidFill>
              <a:cs typeface="Arial" panose="020B0604020202020204" pitchFamily="34" charset="0"/>
            </a:endParaRPr>
          </a:p>
        </p:txBody>
      </p:sp>
      <p:sp>
        <p:nvSpPr>
          <p:cNvPr id="16" name="Rounded Rectangle 15"/>
          <p:cNvSpPr/>
          <p:nvPr/>
        </p:nvSpPr>
        <p:spPr>
          <a:xfrm>
            <a:off x="359605" y="4079604"/>
            <a:ext cx="4608000" cy="900000"/>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300" b="1" dirty="0" smtClean="0">
                <a:solidFill>
                  <a:prstClr val="white"/>
                </a:solidFill>
                <a:cs typeface="Arial" panose="020B0604020202020204" pitchFamily="34" charset="0"/>
              </a:rPr>
              <a:t>Full copies obtained and assessed for eligibility N </a:t>
            </a:r>
            <a:r>
              <a:rPr lang="en-GB" sz="1300" b="1" dirty="0">
                <a:solidFill>
                  <a:prstClr val="white"/>
                </a:solidFill>
                <a:cs typeface="Arial" panose="020B0604020202020204" pitchFamily="34" charset="0"/>
              </a:rPr>
              <a:t>= </a:t>
            </a:r>
            <a:r>
              <a:rPr lang="en-GB" sz="1300" b="1" dirty="0" smtClean="0">
                <a:solidFill>
                  <a:prstClr val="white"/>
                </a:solidFill>
                <a:cs typeface="Arial" panose="020B0604020202020204" pitchFamily="34" charset="0"/>
              </a:rPr>
              <a:t>55</a:t>
            </a:r>
            <a:endParaRPr lang="en-GB" sz="1300" b="1" dirty="0">
              <a:solidFill>
                <a:prstClr val="white"/>
              </a:solidFill>
              <a:cs typeface="Arial" panose="020B0604020202020204" pitchFamily="34" charset="0"/>
            </a:endParaRPr>
          </a:p>
        </p:txBody>
      </p:sp>
      <p:sp>
        <p:nvSpPr>
          <p:cNvPr id="17" name="Rounded Rectangle 16"/>
          <p:cNvSpPr/>
          <p:nvPr/>
        </p:nvSpPr>
        <p:spPr>
          <a:xfrm>
            <a:off x="5519477" y="3491259"/>
            <a:ext cx="2052000" cy="1008000"/>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300" b="1" dirty="0" smtClean="0">
                <a:solidFill>
                  <a:prstClr val="white"/>
                </a:solidFill>
                <a:cs typeface="Arial" panose="020B0604020202020204" pitchFamily="34" charset="0"/>
              </a:rPr>
              <a:t>Excluded N = 6;</a:t>
            </a:r>
            <a:endParaRPr lang="en-GB" sz="1300" b="1" dirty="0">
              <a:solidFill>
                <a:prstClr val="white"/>
              </a:solidFill>
              <a:cs typeface="Arial" panose="020B0604020202020204" pitchFamily="34" charset="0"/>
            </a:endParaRPr>
          </a:p>
          <a:p>
            <a:pPr algn="ctr" fontAlgn="auto">
              <a:spcBef>
                <a:spcPts val="0"/>
              </a:spcBef>
              <a:spcAft>
                <a:spcPts val="0"/>
              </a:spcAft>
            </a:pPr>
            <a:r>
              <a:rPr lang="en-GB" sz="1300" b="1" dirty="0" smtClean="0">
                <a:solidFill>
                  <a:prstClr val="white"/>
                </a:solidFill>
                <a:cs typeface="Arial" panose="020B0604020202020204" pitchFamily="34" charset="0"/>
              </a:rPr>
              <a:t>1 review, 1 foreign language, 3 abstracts no paper, 1 abstract paper included</a:t>
            </a:r>
            <a:endParaRPr lang="en-GB" sz="1300" b="1" dirty="0">
              <a:solidFill>
                <a:prstClr val="white"/>
              </a:solidFill>
              <a:cs typeface="Arial" panose="020B0604020202020204" pitchFamily="34" charset="0"/>
            </a:endParaRPr>
          </a:p>
        </p:txBody>
      </p:sp>
      <p:cxnSp>
        <p:nvCxnSpPr>
          <p:cNvPr id="18" name="Straight Arrow Connector 17"/>
          <p:cNvCxnSpPr/>
          <p:nvPr/>
        </p:nvCxnSpPr>
        <p:spPr bwMode="auto">
          <a:xfrm>
            <a:off x="2662451" y="3896732"/>
            <a:ext cx="2853595" cy="0"/>
          </a:xfrm>
          <a:prstGeom prst="straightConnector1">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2652726" y="3725383"/>
            <a:ext cx="0" cy="396000"/>
          </a:xfrm>
          <a:prstGeom prst="straightConnector1">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ounded Rectangle 19"/>
          <p:cNvSpPr/>
          <p:nvPr/>
        </p:nvSpPr>
        <p:spPr>
          <a:xfrm>
            <a:off x="372628" y="5873224"/>
            <a:ext cx="4608000" cy="900000"/>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prstClr val="white"/>
                </a:solidFill>
                <a:cs typeface="Arial" panose="020B0604020202020204" pitchFamily="34" charset="0"/>
              </a:rPr>
              <a:t>Publications meeting inclusion criteria and included in the review N = 21</a:t>
            </a:r>
            <a:endParaRPr lang="en-GB" sz="1300" b="1" dirty="0">
              <a:solidFill>
                <a:prstClr val="white"/>
              </a:solidFill>
              <a:cs typeface="Arial" panose="020B0604020202020204" pitchFamily="34" charset="0"/>
            </a:endParaRPr>
          </a:p>
        </p:txBody>
      </p:sp>
      <p:cxnSp>
        <p:nvCxnSpPr>
          <p:cNvPr id="21" name="Straight Arrow Connector 20"/>
          <p:cNvCxnSpPr>
            <a:stCxn id="16" idx="2"/>
            <a:endCxn id="20" idx="0"/>
          </p:cNvCxnSpPr>
          <p:nvPr/>
        </p:nvCxnSpPr>
        <p:spPr bwMode="auto">
          <a:xfrm>
            <a:off x="2663605" y="4979604"/>
            <a:ext cx="13023" cy="893620"/>
          </a:xfrm>
          <a:prstGeom prst="straightConnector1">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4980628" y="6323224"/>
            <a:ext cx="720000" cy="0"/>
          </a:xfrm>
          <a:prstGeom prst="straightConnector1">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625591" y="4865224"/>
            <a:ext cx="1796545" cy="692497"/>
          </a:xfrm>
          <a:prstGeom prst="rect">
            <a:avLst/>
          </a:prstGeom>
          <a:noFill/>
        </p:spPr>
        <p:txBody>
          <a:bodyPr wrap="square" rtlCol="0">
            <a:spAutoFit/>
          </a:bodyPr>
          <a:lstStyle/>
          <a:p>
            <a:r>
              <a:rPr lang="en-GB" sz="1300" b="1" dirty="0" smtClean="0">
                <a:solidFill>
                  <a:prstClr val="black"/>
                </a:solidFill>
                <a:latin typeface="Arial" panose="020B0604020202020204" pitchFamily="34" charset="0"/>
                <a:cs typeface="Arial" panose="020B0604020202020204" pitchFamily="34" charset="0"/>
              </a:rPr>
              <a:t>Random 10% independently screened by JT</a:t>
            </a:r>
            <a:endParaRPr lang="en-US" sz="1300" b="1" dirty="0">
              <a:solidFill>
                <a:prstClr val="black"/>
              </a:solidFill>
              <a:latin typeface="Arial" panose="020B0604020202020204" pitchFamily="34" charset="0"/>
              <a:cs typeface="Arial" panose="020B0604020202020204" pitchFamily="34" charset="0"/>
            </a:endParaRPr>
          </a:p>
        </p:txBody>
      </p:sp>
      <p:sp>
        <p:nvSpPr>
          <p:cNvPr id="24" name="TextBox 23"/>
          <p:cNvSpPr txBox="1"/>
          <p:nvPr/>
        </p:nvSpPr>
        <p:spPr>
          <a:xfrm>
            <a:off x="5596383" y="6000484"/>
            <a:ext cx="3547617" cy="738664"/>
          </a:xfrm>
          <a:prstGeom prst="rect">
            <a:avLst/>
          </a:prstGeom>
          <a:noFill/>
        </p:spPr>
        <p:txBody>
          <a:bodyPr wrap="square" rtlCol="0">
            <a:spAutoFit/>
          </a:bodyPr>
          <a:lstStyle/>
          <a:p>
            <a:r>
              <a:rPr lang="en-GB" sz="1400" dirty="0">
                <a:solidFill>
                  <a:srgbClr val="000003">
                    <a:lumMod val="75000"/>
                    <a:lumOff val="25000"/>
                  </a:srgbClr>
                </a:solidFill>
                <a:latin typeface="Arial"/>
              </a:rPr>
              <a:t>References lists screening</a:t>
            </a:r>
            <a:r>
              <a:rPr lang="en-GB" sz="1200" b="1" dirty="0" smtClean="0">
                <a:solidFill>
                  <a:prstClr val="black"/>
                </a:solidFill>
                <a:latin typeface="Arial"/>
                <a:cs typeface="Arial" panose="020B0604020202020204" pitchFamily="34" charset="0"/>
              </a:rPr>
              <a:t>: identified 3 reviews (+3 reviews from stage 1), </a:t>
            </a:r>
            <a:r>
              <a:rPr lang="en-GB" sz="1400" dirty="0">
                <a:solidFill>
                  <a:srgbClr val="000003">
                    <a:lumMod val="75000"/>
                    <a:lumOff val="25000"/>
                  </a:srgbClr>
                </a:solidFill>
                <a:latin typeface="Arial"/>
              </a:rPr>
              <a:t>data extraction</a:t>
            </a:r>
            <a:r>
              <a:rPr lang="en-GB" sz="1200" b="1" dirty="0" smtClean="0">
                <a:solidFill>
                  <a:prstClr val="black"/>
                </a:solidFill>
                <a:latin typeface="Arial"/>
                <a:cs typeface="Arial" panose="020B0604020202020204" pitchFamily="34" charset="0"/>
              </a:rPr>
              <a:t>, and </a:t>
            </a:r>
            <a:r>
              <a:rPr lang="en-GB" sz="1400" dirty="0">
                <a:solidFill>
                  <a:srgbClr val="000003">
                    <a:lumMod val="75000"/>
                    <a:lumOff val="25000"/>
                  </a:srgbClr>
                </a:solidFill>
                <a:latin typeface="Arial"/>
              </a:rPr>
              <a:t>quality assessment</a:t>
            </a:r>
          </a:p>
        </p:txBody>
      </p:sp>
      <p:sp>
        <p:nvSpPr>
          <p:cNvPr id="25" name="Rounded Rectangle 24"/>
          <p:cNvSpPr/>
          <p:nvPr/>
        </p:nvSpPr>
        <p:spPr>
          <a:xfrm>
            <a:off x="372628" y="5299149"/>
            <a:ext cx="1800000" cy="517144"/>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300" b="1" dirty="0" smtClean="0">
                <a:solidFill>
                  <a:prstClr val="white"/>
                </a:solidFill>
                <a:cs typeface="Arial" panose="020B0604020202020204" pitchFamily="34" charset="0"/>
              </a:rPr>
              <a:t>3 relevant reviews from stage 1</a:t>
            </a:r>
            <a:endParaRPr lang="en-GB" sz="1300" b="1" dirty="0">
              <a:solidFill>
                <a:prstClr val="white"/>
              </a:solidFill>
              <a:cs typeface="Arial" panose="020B0604020202020204" pitchFamily="34" charset="0"/>
            </a:endParaRPr>
          </a:p>
        </p:txBody>
      </p:sp>
      <p:sp>
        <p:nvSpPr>
          <p:cNvPr id="27" name="TextBox 26"/>
          <p:cNvSpPr txBox="1"/>
          <p:nvPr/>
        </p:nvSpPr>
        <p:spPr>
          <a:xfrm>
            <a:off x="5516046" y="53668"/>
            <a:ext cx="3413435" cy="338554"/>
          </a:xfrm>
          <a:prstGeom prst="rect">
            <a:avLst/>
          </a:prstGeom>
          <a:noFill/>
        </p:spPr>
        <p:txBody>
          <a:bodyPr wrap="square" rtlCol="0">
            <a:spAutoFit/>
          </a:bodyPr>
          <a:lstStyle/>
          <a:p>
            <a:r>
              <a:rPr lang="en-GB" sz="1600" b="1" dirty="0" smtClean="0">
                <a:solidFill>
                  <a:prstClr val="black"/>
                </a:solidFill>
              </a:rPr>
              <a:t>13</a:t>
            </a:r>
            <a:r>
              <a:rPr lang="en-GB" sz="1600" b="1" baseline="30000" dirty="0" smtClean="0">
                <a:solidFill>
                  <a:prstClr val="black"/>
                </a:solidFill>
              </a:rPr>
              <a:t>th</a:t>
            </a:r>
            <a:r>
              <a:rPr lang="en-GB" sz="1600" b="1" dirty="0" smtClean="0">
                <a:solidFill>
                  <a:prstClr val="black"/>
                </a:solidFill>
              </a:rPr>
              <a:t> August 2014 - 6</a:t>
            </a:r>
            <a:r>
              <a:rPr lang="en-GB" sz="1600" b="1" baseline="30000" dirty="0" smtClean="0">
                <a:solidFill>
                  <a:prstClr val="black"/>
                </a:solidFill>
              </a:rPr>
              <a:t>th</a:t>
            </a:r>
            <a:r>
              <a:rPr lang="en-GB" sz="1600" b="1" dirty="0" smtClean="0">
                <a:solidFill>
                  <a:prstClr val="black"/>
                </a:solidFill>
              </a:rPr>
              <a:t> March 2015</a:t>
            </a:r>
            <a:endParaRPr lang="en-US" sz="1600" b="1" dirty="0">
              <a:solidFill>
                <a:prstClr val="black"/>
              </a:solidFill>
            </a:endParaRPr>
          </a:p>
        </p:txBody>
      </p:sp>
      <p:cxnSp>
        <p:nvCxnSpPr>
          <p:cNvPr id="29" name="Elbow Connector 28"/>
          <p:cNvCxnSpPr>
            <a:stCxn id="7" idx="3"/>
            <a:endCxn id="9" idx="0"/>
          </p:cNvCxnSpPr>
          <p:nvPr/>
        </p:nvCxnSpPr>
        <p:spPr>
          <a:xfrm>
            <a:off x="2128406" y="511116"/>
            <a:ext cx="541710" cy="966897"/>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5527411" y="4750386"/>
            <a:ext cx="2052000" cy="1008000"/>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300" b="1" dirty="0" smtClean="0">
                <a:solidFill>
                  <a:prstClr val="white"/>
                </a:solidFill>
                <a:cs typeface="Arial" panose="020B0604020202020204" pitchFamily="34" charset="0"/>
              </a:rPr>
              <a:t>Excluded N = 34; one or more eligibility criteria unmet</a:t>
            </a:r>
            <a:endParaRPr lang="en-GB" sz="1300" b="1" dirty="0">
              <a:solidFill>
                <a:prstClr val="white"/>
              </a:solidFill>
              <a:cs typeface="Arial" panose="020B0604020202020204" pitchFamily="34" charset="0"/>
            </a:endParaRPr>
          </a:p>
        </p:txBody>
      </p:sp>
      <p:cxnSp>
        <p:nvCxnSpPr>
          <p:cNvPr id="34" name="Straight Arrow Connector 33"/>
          <p:cNvCxnSpPr/>
          <p:nvPr/>
        </p:nvCxnSpPr>
        <p:spPr>
          <a:xfrm>
            <a:off x="2652726" y="1090401"/>
            <a:ext cx="2874685"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bwMode="auto">
          <a:xfrm>
            <a:off x="2652726" y="5254386"/>
            <a:ext cx="2853595" cy="0"/>
          </a:xfrm>
          <a:prstGeom prst="straightConnector1">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a:stCxn id="25" idx="3"/>
          </p:cNvCxnSpPr>
          <p:nvPr/>
        </p:nvCxnSpPr>
        <p:spPr bwMode="auto">
          <a:xfrm>
            <a:off x="2172628" y="5557721"/>
            <a:ext cx="490977" cy="0"/>
          </a:xfrm>
          <a:prstGeom prst="straightConnector1">
            <a:avLst/>
          </a:prstGeom>
          <a:solidFill>
            <a:schemeClr val="hlink"/>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355574" y="1021193"/>
            <a:ext cx="1755778" cy="400110"/>
          </a:xfrm>
          <a:prstGeom prst="rect">
            <a:avLst/>
          </a:prstGeom>
          <a:noFill/>
        </p:spPr>
        <p:txBody>
          <a:bodyPr wrap="square" rtlCol="0">
            <a:spAutoFit/>
          </a:bodyPr>
          <a:lstStyle/>
          <a:p>
            <a:pPr algn="ctr"/>
            <a:r>
              <a:rPr lang="en-GB" b="1" dirty="0" smtClean="0">
                <a:solidFill>
                  <a:srgbClr val="000005"/>
                </a:solidFill>
              </a:rPr>
              <a:t>Stage 1</a:t>
            </a:r>
            <a:endParaRPr lang="en-GB" b="1" dirty="0">
              <a:solidFill>
                <a:srgbClr val="000005"/>
              </a:solidFill>
            </a:endParaRPr>
          </a:p>
        </p:txBody>
      </p:sp>
      <p:sp>
        <p:nvSpPr>
          <p:cNvPr id="30" name="TextBox 29"/>
          <p:cNvSpPr txBox="1"/>
          <p:nvPr/>
        </p:nvSpPr>
        <p:spPr>
          <a:xfrm>
            <a:off x="429580" y="3708199"/>
            <a:ext cx="1755778" cy="400110"/>
          </a:xfrm>
          <a:prstGeom prst="rect">
            <a:avLst/>
          </a:prstGeom>
          <a:noFill/>
        </p:spPr>
        <p:txBody>
          <a:bodyPr wrap="square" rtlCol="0">
            <a:spAutoFit/>
          </a:bodyPr>
          <a:lstStyle/>
          <a:p>
            <a:pPr algn="ctr"/>
            <a:r>
              <a:rPr lang="en-GB" b="1" dirty="0" smtClean="0">
                <a:solidFill>
                  <a:srgbClr val="000005"/>
                </a:solidFill>
              </a:rPr>
              <a:t>Stage 2</a:t>
            </a:r>
            <a:endParaRPr lang="en-GB" b="1" dirty="0">
              <a:solidFill>
                <a:srgbClr val="000005"/>
              </a:solidFill>
            </a:endParaRPr>
          </a:p>
        </p:txBody>
      </p:sp>
      <p:sp>
        <p:nvSpPr>
          <p:cNvPr id="31" name="TextBox 30"/>
          <p:cNvSpPr txBox="1"/>
          <p:nvPr/>
        </p:nvSpPr>
        <p:spPr>
          <a:xfrm>
            <a:off x="3491730" y="5451423"/>
            <a:ext cx="1755778" cy="400110"/>
          </a:xfrm>
          <a:prstGeom prst="rect">
            <a:avLst/>
          </a:prstGeom>
          <a:noFill/>
        </p:spPr>
        <p:txBody>
          <a:bodyPr wrap="square" rtlCol="0">
            <a:spAutoFit/>
          </a:bodyPr>
          <a:lstStyle/>
          <a:p>
            <a:pPr algn="ctr"/>
            <a:r>
              <a:rPr lang="en-GB" b="1" dirty="0" smtClean="0">
                <a:solidFill>
                  <a:srgbClr val="000005"/>
                </a:solidFill>
              </a:rPr>
              <a:t>Stage 3</a:t>
            </a:r>
            <a:endParaRPr lang="en-GB" b="1" dirty="0">
              <a:solidFill>
                <a:srgbClr val="000005"/>
              </a:solidFill>
            </a:endParaRPr>
          </a:p>
        </p:txBody>
      </p:sp>
      <p:cxnSp>
        <p:nvCxnSpPr>
          <p:cNvPr id="4" name="Straight Connector 3"/>
          <p:cNvCxnSpPr>
            <a:endCxn id="8" idx="1"/>
          </p:cNvCxnSpPr>
          <p:nvPr/>
        </p:nvCxnSpPr>
        <p:spPr bwMode="auto">
          <a:xfrm>
            <a:off x="2670116" y="511116"/>
            <a:ext cx="441434" cy="1"/>
          </a:xfrm>
          <a:prstGeom prst="line">
            <a:avLst/>
          </a:prstGeom>
          <a:solidFill>
            <a:schemeClr val="hlink"/>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4708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Data extraction and quality assessment (CASP, 2004)</a:t>
            </a:r>
            <a:endParaRPr lang="en-GB" altLang="en-US" sz="2400" dirty="0">
              <a:solidFill>
                <a:schemeClr val="bg1"/>
              </a:solidFill>
            </a:endParaRPr>
          </a:p>
        </p:txBody>
      </p:sp>
      <p:sp>
        <p:nvSpPr>
          <p:cNvPr id="2" name="Content Placeholder 1"/>
          <p:cNvSpPr>
            <a:spLocks noGrp="1"/>
          </p:cNvSpPr>
          <p:nvPr>
            <p:ph idx="1"/>
          </p:nvPr>
        </p:nvSpPr>
        <p:spPr>
          <a:xfrm>
            <a:off x="355600" y="1665288"/>
            <a:ext cx="8429625" cy="4860056"/>
          </a:xfrm>
        </p:spPr>
        <p:txBody>
          <a:bodyPr/>
          <a:lstStyle/>
          <a:p>
            <a:pPr marL="342900" indent="-342900">
              <a:buFont typeface="Arial" panose="020B0604020202020204" pitchFamily="34" charset="0"/>
              <a:buChar char="•"/>
            </a:pPr>
            <a:r>
              <a:rPr lang="en-GB" sz="1800" b="1" dirty="0" smtClean="0"/>
              <a:t>Study design</a:t>
            </a:r>
          </a:p>
          <a:p>
            <a:pPr marL="614363" lvl="1" indent="-342900">
              <a:buFont typeface="Arial" panose="020B0604020202020204" pitchFamily="34" charset="0"/>
              <a:buChar char="•"/>
            </a:pPr>
            <a:r>
              <a:rPr lang="en-GB" sz="1400" dirty="0" smtClean="0"/>
              <a:t>Cohort vs case-control</a:t>
            </a:r>
            <a:endParaRPr lang="en-GB" sz="1800" dirty="0" smtClean="0">
              <a:ea typeface="+mn-ea"/>
              <a:cs typeface="+mn-cs"/>
            </a:endParaRPr>
          </a:p>
          <a:p>
            <a:pPr marL="342900" indent="-342900">
              <a:buFont typeface="Arial" panose="020B0604020202020204" pitchFamily="34" charset="0"/>
              <a:buChar char="•"/>
            </a:pPr>
            <a:r>
              <a:rPr lang="en-GB" sz="1800" b="1" dirty="0" smtClean="0"/>
              <a:t>Recruitment and selection bias</a:t>
            </a:r>
          </a:p>
          <a:p>
            <a:pPr marL="614363" lvl="1" indent="-342900">
              <a:buFont typeface="Arial" panose="020B0604020202020204" pitchFamily="34" charset="0"/>
              <a:buChar char="•"/>
            </a:pPr>
            <a:r>
              <a:rPr lang="en-GB" sz="1400" dirty="0"/>
              <a:t>Representative? </a:t>
            </a:r>
            <a:r>
              <a:rPr lang="en-GB" sz="1400" dirty="0" smtClean="0"/>
              <a:t>Anything </a:t>
            </a:r>
            <a:r>
              <a:rPr lang="en-GB" sz="1400" dirty="0"/>
              <a:t>special</a:t>
            </a:r>
            <a:r>
              <a:rPr lang="en-GB" sz="1400" dirty="0" smtClean="0"/>
              <a:t>? Everyone included?</a:t>
            </a:r>
          </a:p>
          <a:p>
            <a:pPr marL="342900" indent="-342900">
              <a:buFont typeface="Arial" panose="020B0604020202020204" pitchFamily="34" charset="0"/>
              <a:buChar char="•"/>
            </a:pPr>
            <a:r>
              <a:rPr lang="en-GB" sz="1800" b="1" dirty="0" smtClean="0"/>
              <a:t>Sample size</a:t>
            </a:r>
          </a:p>
          <a:p>
            <a:pPr marL="614363" lvl="1" indent="-342900">
              <a:buFont typeface="Arial" panose="020B0604020202020204" pitchFamily="34" charset="0"/>
              <a:buChar char="•"/>
            </a:pPr>
            <a:r>
              <a:rPr lang="en-GB" sz="1400" dirty="0"/>
              <a:t>Statistical power to detect </a:t>
            </a:r>
            <a:r>
              <a:rPr lang="en-GB" sz="1400" dirty="0" smtClean="0"/>
              <a:t>effects</a:t>
            </a:r>
          </a:p>
          <a:p>
            <a:pPr marL="342900" indent="-342900">
              <a:buFont typeface="Arial" panose="020B0604020202020204" pitchFamily="34" charset="0"/>
              <a:buChar char="•"/>
            </a:pPr>
            <a:r>
              <a:rPr lang="en-GB" sz="1800" b="1" dirty="0" smtClean="0"/>
              <a:t>Age group</a:t>
            </a:r>
          </a:p>
          <a:p>
            <a:pPr marL="614363" lvl="1" indent="-342900">
              <a:buFont typeface="Arial" panose="020B0604020202020204" pitchFamily="34" charset="0"/>
              <a:buChar char="•"/>
            </a:pPr>
            <a:r>
              <a:rPr lang="en-GB" sz="1400" dirty="0" smtClean="0"/>
              <a:t>Any critical exposure windows?</a:t>
            </a:r>
          </a:p>
          <a:p>
            <a:pPr marL="342900" indent="-342900">
              <a:buFont typeface="Arial" panose="020B0604020202020204" pitchFamily="34" charset="0"/>
              <a:buChar char="•"/>
            </a:pPr>
            <a:r>
              <a:rPr lang="en-GB" sz="1800" b="1" dirty="0" smtClean="0"/>
              <a:t>Completion and length of the follow-up</a:t>
            </a:r>
          </a:p>
          <a:p>
            <a:pPr marL="614363" lvl="1" indent="-342900">
              <a:buFont typeface="Arial" panose="020B0604020202020204" pitchFamily="34" charset="0"/>
              <a:buChar char="•"/>
            </a:pPr>
            <a:r>
              <a:rPr lang="en-GB" sz="1400" dirty="0" smtClean="0"/>
              <a:t>Do persons lost </a:t>
            </a:r>
            <a:r>
              <a:rPr lang="en-GB" sz="1400" dirty="0"/>
              <a:t>to follow-up </a:t>
            </a:r>
            <a:r>
              <a:rPr lang="en-GB" sz="1400" dirty="0" smtClean="0"/>
              <a:t>have </a:t>
            </a:r>
            <a:r>
              <a:rPr lang="en-GB" sz="1400" dirty="0"/>
              <a:t>different </a:t>
            </a:r>
            <a:r>
              <a:rPr lang="en-GB" sz="1400" dirty="0" smtClean="0"/>
              <a:t>outcomes? Is follow-up long </a:t>
            </a:r>
            <a:r>
              <a:rPr lang="en-GB" sz="1400" dirty="0"/>
              <a:t>enough to </a:t>
            </a:r>
            <a:r>
              <a:rPr lang="en-GB" sz="1400" dirty="0" smtClean="0"/>
              <a:t>reveal effects?</a:t>
            </a:r>
          </a:p>
          <a:p>
            <a:pPr marL="342900" indent="-342900">
              <a:buFont typeface="Arial" panose="020B0604020202020204" pitchFamily="34" charset="0"/>
              <a:buChar char="•"/>
            </a:pPr>
            <a:r>
              <a:rPr lang="en-GB" sz="1800" b="1" dirty="0" smtClean="0"/>
              <a:t>Adjustment for confounders and other risk factors</a:t>
            </a:r>
            <a:endParaRPr lang="en-GB" sz="1800" b="1" dirty="0"/>
          </a:p>
          <a:p>
            <a:pPr marL="614363" lvl="1" indent="-342900">
              <a:buFont typeface="Arial" panose="020B0604020202020204" pitchFamily="34" charset="0"/>
              <a:buChar char="•"/>
            </a:pPr>
            <a:r>
              <a:rPr lang="en-GB" sz="1400" dirty="0"/>
              <a:t>Identification, control </a:t>
            </a:r>
            <a:r>
              <a:rPr lang="en-GB" sz="1400" dirty="0" smtClean="0"/>
              <a:t>and adjustment </a:t>
            </a:r>
            <a:r>
              <a:rPr lang="en-GB" sz="1400" dirty="0"/>
              <a:t>for </a:t>
            </a:r>
            <a:r>
              <a:rPr lang="en-GB" sz="1400" dirty="0" smtClean="0"/>
              <a:t>confounders and other asthma risk factor?</a:t>
            </a:r>
            <a:endParaRPr lang="en-GB" sz="1400" dirty="0"/>
          </a:p>
          <a:p>
            <a:pPr marL="342900" indent="-342900">
              <a:buFont typeface="Arial" panose="020B0604020202020204" pitchFamily="34" charset="0"/>
              <a:buChar char="•"/>
            </a:pPr>
            <a:r>
              <a:rPr lang="en-GB" sz="1800" b="1" dirty="0" smtClean="0"/>
              <a:t>Exposure assessment methods</a:t>
            </a:r>
          </a:p>
          <a:p>
            <a:pPr marL="614363" lvl="1" indent="-342900">
              <a:buFont typeface="Arial" panose="020B0604020202020204" pitchFamily="34" charset="0"/>
              <a:buChar char="•"/>
            </a:pPr>
            <a:r>
              <a:rPr lang="en-GB" sz="1400" dirty="0" smtClean="0"/>
              <a:t>Methods? Limitations? Validation? </a:t>
            </a:r>
            <a:r>
              <a:rPr lang="en-GB" sz="1400" dirty="0"/>
              <a:t>T</a:t>
            </a:r>
            <a:r>
              <a:rPr lang="en-GB" sz="1400" dirty="0" smtClean="0"/>
              <a:t>raffic-related pollutants studied?</a:t>
            </a:r>
          </a:p>
          <a:p>
            <a:pPr marL="614363" lvl="1" indent="-342900">
              <a:buFont typeface="Arial" panose="020B0604020202020204" pitchFamily="34" charset="0"/>
              <a:buChar char="•"/>
            </a:pPr>
            <a:endParaRPr lang="en-GB" sz="1400" dirty="0" smtClean="0"/>
          </a:p>
          <a:p>
            <a:pPr marL="614363" lvl="1" indent="-342900">
              <a:buFont typeface="Arial" panose="020B0604020202020204" pitchFamily="34" charset="0"/>
              <a:buChar char="•"/>
            </a:pPr>
            <a:endParaRPr lang="en-GB" sz="1200" b="1" dirty="0" smtClean="0"/>
          </a:p>
        </p:txBody>
      </p:sp>
    </p:spTree>
    <p:extLst>
      <p:ext uri="{BB962C8B-B14F-4D97-AF65-F5344CB8AC3E}">
        <p14:creationId xmlns:p14="http://schemas.microsoft.com/office/powerpoint/2010/main" val="1865578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355600" y="1665288"/>
            <a:ext cx="8429625" cy="4860056"/>
          </a:xfrm>
        </p:spPr>
        <p:txBody>
          <a:bodyPr/>
          <a:lstStyle/>
          <a:p>
            <a:endParaRPr lang="en-GB" sz="2200" dirty="0" smtClean="0"/>
          </a:p>
          <a:p>
            <a:endParaRPr lang="en-GB" sz="2200" dirty="0"/>
          </a:p>
          <a:p>
            <a:endParaRPr lang="en-GB" sz="2200" dirty="0" smtClean="0"/>
          </a:p>
          <a:p>
            <a:endParaRPr lang="en-GB" sz="2200" dirty="0" smtClean="0"/>
          </a:p>
          <a:p>
            <a:pPr algn="ctr"/>
            <a:r>
              <a:rPr lang="en-GB" sz="3600" b="1" i="1" dirty="0" smtClean="0"/>
              <a:t>Lack of emphasis on asthma onset</a:t>
            </a:r>
          </a:p>
          <a:p>
            <a:endParaRPr lang="en-GB" sz="2200" dirty="0"/>
          </a:p>
        </p:txBody>
      </p:sp>
    </p:spTree>
    <p:extLst>
      <p:ext uri="{BB962C8B-B14F-4D97-AF65-F5344CB8AC3E}">
        <p14:creationId xmlns:p14="http://schemas.microsoft.com/office/powerpoint/2010/main" val="1016867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a:solidFill>
                  <a:schemeClr val="bg1"/>
                </a:solidFill>
              </a:rPr>
              <a:t>Lack of emphasis on </a:t>
            </a:r>
            <a:r>
              <a:rPr lang="en-GB" altLang="en-US" sz="2400" dirty="0" smtClean="0">
                <a:solidFill>
                  <a:schemeClr val="bg1"/>
                </a:solidFill>
              </a:rPr>
              <a:t>asthma onset</a:t>
            </a:r>
            <a:endParaRPr lang="en-GB" altLang="en-US" sz="2400" dirty="0">
              <a:solidFill>
                <a:schemeClr val="bg1"/>
              </a:solidFill>
            </a:endParaRPr>
          </a:p>
        </p:txBody>
      </p:sp>
      <p:sp>
        <p:nvSpPr>
          <p:cNvPr id="2" name="Content Placeholder 1"/>
          <p:cNvSpPr>
            <a:spLocks noGrp="1"/>
          </p:cNvSpPr>
          <p:nvPr>
            <p:ph idx="1"/>
          </p:nvPr>
        </p:nvSpPr>
        <p:spPr>
          <a:xfrm>
            <a:off x="355600" y="1665288"/>
            <a:ext cx="8429625" cy="4860056"/>
          </a:xfrm>
        </p:spPr>
        <p:txBody>
          <a:bodyPr/>
          <a:lstStyle/>
          <a:p>
            <a:pPr marL="342900" indent="-342900">
              <a:buFont typeface="Arial" panose="020B0604020202020204" pitchFamily="34" charset="0"/>
              <a:buChar char="•"/>
            </a:pPr>
            <a:r>
              <a:rPr lang="en-GB" sz="2200" dirty="0"/>
              <a:t>Only </a:t>
            </a:r>
            <a:r>
              <a:rPr lang="en-GB" sz="2200" dirty="0" smtClean="0"/>
              <a:t>21 studies identified [1999-2014</a:t>
            </a:r>
            <a:r>
              <a:rPr lang="en-GB" sz="2200" dirty="0"/>
              <a:t>] </a:t>
            </a:r>
            <a:endParaRPr lang="en-GB" sz="2200" dirty="0" smtClean="0"/>
          </a:p>
          <a:p>
            <a:pPr marL="342900" indent="-342900">
              <a:buFont typeface="Arial" panose="020B0604020202020204" pitchFamily="34" charset="0"/>
              <a:buChar char="•"/>
            </a:pPr>
            <a:r>
              <a:rPr lang="en-GB" sz="2200" dirty="0" smtClean="0"/>
              <a:t>But almost </a:t>
            </a:r>
            <a:r>
              <a:rPr lang="en-GB" sz="2200" dirty="0"/>
              <a:t>every other study looked at air pollution and </a:t>
            </a:r>
            <a:r>
              <a:rPr lang="en-GB" sz="2200" dirty="0" smtClean="0"/>
              <a:t>asthma exacerbations or asthma prevalence at one point in time</a:t>
            </a:r>
            <a:endParaRPr lang="en-GB" sz="2200" dirty="0"/>
          </a:p>
          <a:p>
            <a:pPr marL="342900" indent="-342900">
              <a:buFont typeface="Arial" panose="020B0604020202020204" pitchFamily="34" charset="0"/>
              <a:buChar char="•"/>
            </a:pPr>
            <a:r>
              <a:rPr lang="en-GB" sz="2200" dirty="0"/>
              <a:t>Why is the evidence for the effect of exposure to traffic-related air pollution on </a:t>
            </a:r>
            <a:r>
              <a:rPr lang="en-GB" sz="2200" dirty="0" smtClean="0"/>
              <a:t>asthma’s onset considerably </a:t>
            </a:r>
            <a:r>
              <a:rPr lang="en-GB" sz="2200" dirty="0"/>
              <a:t>less developed?</a:t>
            </a:r>
          </a:p>
          <a:p>
            <a:pPr marL="457200" indent="-457200">
              <a:buFont typeface="Arial" panose="020B0604020202020204" pitchFamily="34" charset="0"/>
              <a:buChar char="•"/>
            </a:pPr>
            <a:r>
              <a:rPr lang="en-GB" sz="2000" dirty="0" smtClean="0">
                <a:solidFill>
                  <a:schemeClr val="bg2">
                    <a:lumMod val="75000"/>
                  </a:schemeClr>
                </a:solidFill>
              </a:rPr>
              <a:t>Lack </a:t>
            </a:r>
            <a:r>
              <a:rPr lang="en-GB" sz="2000" dirty="0">
                <a:solidFill>
                  <a:schemeClr val="bg2">
                    <a:lumMod val="75000"/>
                  </a:schemeClr>
                </a:solidFill>
              </a:rPr>
              <a:t>of population cohorts capable of assessing disease </a:t>
            </a:r>
            <a:r>
              <a:rPr lang="en-GB" sz="2000" dirty="0" smtClean="0">
                <a:solidFill>
                  <a:schemeClr val="bg2">
                    <a:lumMod val="75000"/>
                  </a:schemeClr>
                </a:solidFill>
              </a:rPr>
              <a:t>onset?</a:t>
            </a:r>
          </a:p>
          <a:p>
            <a:pPr marL="457200" indent="-457200">
              <a:buFont typeface="Arial" panose="020B0604020202020204" pitchFamily="34" charset="0"/>
              <a:buChar char="•"/>
            </a:pPr>
            <a:r>
              <a:rPr lang="en-GB" sz="2000" dirty="0" smtClean="0">
                <a:solidFill>
                  <a:schemeClr val="bg2">
                    <a:lumMod val="75000"/>
                  </a:schemeClr>
                </a:solidFill>
              </a:rPr>
              <a:t>Access to/ utilization of cohort studies data limited by costs, ethics and multidisciplinary collaboration?</a:t>
            </a:r>
            <a:endParaRPr lang="en-GB" sz="2000" dirty="0">
              <a:solidFill>
                <a:schemeClr val="bg2">
                  <a:lumMod val="75000"/>
                </a:schemeClr>
              </a:solidFill>
            </a:endParaRPr>
          </a:p>
          <a:p>
            <a:pPr marL="457200" indent="-457200">
              <a:buFont typeface="Arial" panose="020B0604020202020204" pitchFamily="34" charset="0"/>
              <a:buChar char="•"/>
            </a:pPr>
            <a:r>
              <a:rPr lang="en-GB" sz="2000" dirty="0" smtClean="0">
                <a:solidFill>
                  <a:schemeClr val="bg2">
                    <a:lumMod val="75000"/>
                  </a:schemeClr>
                </a:solidFill>
              </a:rPr>
              <a:t>Whether </a:t>
            </a:r>
            <a:r>
              <a:rPr lang="en-GB" sz="2000" dirty="0">
                <a:solidFill>
                  <a:schemeClr val="bg2">
                    <a:lumMod val="75000"/>
                  </a:schemeClr>
                </a:solidFill>
              </a:rPr>
              <a:t>a causal relationship between traffic-related air pollution and asthma exist is not only a question for </a:t>
            </a:r>
            <a:r>
              <a:rPr lang="en-GB" sz="2000" dirty="0" smtClean="0">
                <a:solidFill>
                  <a:schemeClr val="bg2">
                    <a:lumMod val="75000"/>
                  </a:schemeClr>
                </a:solidFill>
              </a:rPr>
              <a:t>epidemiologists, but is also a question of biological plausibility</a:t>
            </a:r>
            <a:endParaRPr lang="en-GB" sz="2000" dirty="0">
              <a:solidFill>
                <a:schemeClr val="bg2">
                  <a:lumMod val="75000"/>
                </a:schemeClr>
              </a:solidFill>
            </a:endParaRPr>
          </a:p>
        </p:txBody>
      </p:sp>
    </p:spTree>
    <p:extLst>
      <p:ext uri="{BB962C8B-B14F-4D97-AF65-F5344CB8AC3E}">
        <p14:creationId xmlns:p14="http://schemas.microsoft.com/office/powerpoint/2010/main" val="1612459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355600" y="1665288"/>
            <a:ext cx="8429625" cy="4860056"/>
          </a:xfrm>
        </p:spPr>
        <p:txBody>
          <a:bodyPr/>
          <a:lstStyle/>
          <a:p>
            <a:endParaRPr lang="en-GB" sz="2200" dirty="0" smtClean="0"/>
          </a:p>
          <a:p>
            <a:endParaRPr lang="en-GB" sz="2200" dirty="0"/>
          </a:p>
          <a:p>
            <a:endParaRPr lang="en-GB" sz="2200" dirty="0" smtClean="0"/>
          </a:p>
          <a:p>
            <a:endParaRPr lang="en-GB" sz="2200" dirty="0" smtClean="0"/>
          </a:p>
          <a:p>
            <a:pPr algn="ctr"/>
            <a:r>
              <a:rPr lang="en-GB" sz="4000" b="1" i="1" dirty="0" smtClean="0"/>
              <a:t>Countries of origin</a:t>
            </a:r>
          </a:p>
          <a:p>
            <a:endParaRPr lang="en-GB" sz="2200" dirty="0"/>
          </a:p>
        </p:txBody>
      </p:sp>
    </p:spTree>
    <p:extLst>
      <p:ext uri="{BB962C8B-B14F-4D97-AF65-F5344CB8AC3E}">
        <p14:creationId xmlns:p14="http://schemas.microsoft.com/office/powerpoint/2010/main" val="3202510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Countries of origin </a:t>
            </a:r>
            <a:endParaRPr lang="en-GB" altLang="en-US" sz="2400" dirty="0">
              <a:solidFill>
                <a:schemeClr val="bg1"/>
              </a:solidFill>
            </a:endParaRPr>
          </a:p>
        </p:txBody>
      </p:sp>
      <p:sp>
        <p:nvSpPr>
          <p:cNvPr id="7" name="Freeform 321"/>
          <p:cNvSpPr>
            <a:spLocks/>
          </p:cNvSpPr>
          <p:nvPr/>
        </p:nvSpPr>
        <p:spPr bwMode="auto">
          <a:xfrm rot="730076">
            <a:off x="4227513" y="3382963"/>
            <a:ext cx="360362" cy="282575"/>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 name="Freeform 322"/>
          <p:cNvSpPr>
            <a:spLocks/>
          </p:cNvSpPr>
          <p:nvPr/>
        </p:nvSpPr>
        <p:spPr bwMode="auto">
          <a:xfrm rot="926903">
            <a:off x="4237038" y="3402013"/>
            <a:ext cx="90487" cy="198437"/>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 name="Freeform 341"/>
          <p:cNvSpPr>
            <a:spLocks/>
          </p:cNvSpPr>
          <p:nvPr/>
        </p:nvSpPr>
        <p:spPr bwMode="auto">
          <a:xfrm>
            <a:off x="4767263" y="3276600"/>
            <a:ext cx="190500" cy="84138"/>
          </a:xfrm>
          <a:custGeom>
            <a:avLst/>
            <a:gdLst>
              <a:gd name="T0" fmla="*/ 2147483646 w 10000"/>
              <a:gd name="T1" fmla="*/ 1938151997 h 10000"/>
              <a:gd name="T2" fmla="*/ 2147483646 w 10000"/>
              <a:gd name="T3" fmla="*/ 1291877393 h 10000"/>
              <a:gd name="T4" fmla="*/ 2147483646 w 10000"/>
              <a:gd name="T5" fmla="*/ 1291877393 h 10000"/>
              <a:gd name="T6" fmla="*/ 2147483646 w 10000"/>
              <a:gd name="T7" fmla="*/ 645938692 h 10000"/>
              <a:gd name="T8" fmla="*/ 2147483646 w 10000"/>
              <a:gd name="T9" fmla="*/ 322947012 h 10000"/>
              <a:gd name="T10" fmla="*/ 2147483646 w 10000"/>
              <a:gd name="T11" fmla="*/ 322947012 h 10000"/>
              <a:gd name="T12" fmla="*/ 2147483646 w 10000"/>
              <a:gd name="T13" fmla="*/ 0 h 10000"/>
              <a:gd name="T14" fmla="*/ 2147483646 w 10000"/>
              <a:gd name="T15" fmla="*/ 322947012 h 10000"/>
              <a:gd name="T16" fmla="*/ 2147483646 w 10000"/>
              <a:gd name="T17" fmla="*/ 322947012 h 10000"/>
              <a:gd name="T18" fmla="*/ 2147483646 w 10000"/>
              <a:gd name="T19" fmla="*/ 645938692 h 10000"/>
              <a:gd name="T20" fmla="*/ 2147483646 w 10000"/>
              <a:gd name="T21" fmla="*/ 968885712 h 10000"/>
              <a:gd name="T22" fmla="*/ 2147483646 w 10000"/>
              <a:gd name="T23" fmla="*/ 1614824337 h 10000"/>
              <a:gd name="T24" fmla="*/ 2147483646 w 10000"/>
              <a:gd name="T25" fmla="*/ 1938151997 h 10000"/>
              <a:gd name="T26" fmla="*/ 2147483646 w 10000"/>
              <a:gd name="T27" fmla="*/ 1938151997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1938151997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 name="Freeform 342"/>
          <p:cNvSpPr>
            <a:spLocks/>
          </p:cNvSpPr>
          <p:nvPr/>
        </p:nvSpPr>
        <p:spPr bwMode="auto">
          <a:xfrm rot="471028">
            <a:off x="4440238" y="3171825"/>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FFCC66"/>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 name="Freeform 343"/>
          <p:cNvSpPr>
            <a:spLocks/>
          </p:cNvSpPr>
          <p:nvPr/>
        </p:nvSpPr>
        <p:spPr bwMode="auto">
          <a:xfrm>
            <a:off x="4699000" y="3348038"/>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FF00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 name="Freeform 344"/>
          <p:cNvSpPr>
            <a:spLocks/>
          </p:cNvSpPr>
          <p:nvPr/>
        </p:nvSpPr>
        <p:spPr bwMode="auto">
          <a:xfrm>
            <a:off x="4691063" y="3040063"/>
            <a:ext cx="200025" cy="292100"/>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92D050"/>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 name="Freeform 345"/>
          <p:cNvSpPr>
            <a:spLocks/>
          </p:cNvSpPr>
          <p:nvPr/>
        </p:nvSpPr>
        <p:spPr bwMode="auto">
          <a:xfrm>
            <a:off x="4665663" y="3100388"/>
            <a:ext cx="76200" cy="101600"/>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0033CC"/>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 name="Freeform 346"/>
          <p:cNvSpPr>
            <a:spLocks/>
          </p:cNvSpPr>
          <p:nvPr/>
        </p:nvSpPr>
        <p:spPr bwMode="auto">
          <a:xfrm rot="-633815">
            <a:off x="5046663" y="3533775"/>
            <a:ext cx="158750" cy="163513"/>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 name="Freeform 351"/>
          <p:cNvSpPr>
            <a:spLocks/>
          </p:cNvSpPr>
          <p:nvPr/>
        </p:nvSpPr>
        <p:spPr bwMode="auto">
          <a:xfrm>
            <a:off x="5037138" y="3279775"/>
            <a:ext cx="204787" cy="16827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14773608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 name="Freeform 353"/>
          <p:cNvSpPr>
            <a:spLocks/>
          </p:cNvSpPr>
          <p:nvPr/>
        </p:nvSpPr>
        <p:spPr bwMode="auto">
          <a:xfrm>
            <a:off x="4830763" y="3201988"/>
            <a:ext cx="158750" cy="82550"/>
          </a:xfrm>
          <a:custGeom>
            <a:avLst/>
            <a:gdLst>
              <a:gd name="T0" fmla="*/ 2147483646 w 10569"/>
              <a:gd name="T1" fmla="*/ 1784266055 h 10092"/>
              <a:gd name="T2" fmla="*/ 2147483646 w 10569"/>
              <a:gd name="T3" fmla="*/ 1003710399 h 10092"/>
              <a:gd name="T4" fmla="*/ 2147483646 w 10569"/>
              <a:gd name="T5" fmla="*/ 502000758 h 10092"/>
              <a:gd name="T6" fmla="*/ 2147483646 w 10569"/>
              <a:gd name="T7" fmla="*/ 0 h 10092"/>
              <a:gd name="T8" fmla="*/ 2147483646 w 10569"/>
              <a:gd name="T9" fmla="*/ 250834547 h 10092"/>
              <a:gd name="T10" fmla="*/ 2147483646 w 10569"/>
              <a:gd name="T11" fmla="*/ 0 h 10092"/>
              <a:gd name="T12" fmla="*/ 2147483646 w 10569"/>
              <a:gd name="T13" fmla="*/ 250834547 h 10092"/>
              <a:gd name="T14" fmla="*/ 2147483646 w 10569"/>
              <a:gd name="T15" fmla="*/ 502000758 h 10092"/>
              <a:gd name="T16" fmla="*/ 2147483646 w 10569"/>
              <a:gd name="T17" fmla="*/ 752875852 h 10092"/>
              <a:gd name="T18" fmla="*/ 126895188 w 10569"/>
              <a:gd name="T19" fmla="*/ 1003710399 h 10092"/>
              <a:gd name="T20" fmla="*/ 2147483646 w 10569"/>
              <a:gd name="T21" fmla="*/ 1342794782 h 10092"/>
              <a:gd name="T22" fmla="*/ 2147483646 w 10569"/>
              <a:gd name="T23" fmla="*/ 1800525632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 name="Freeform 354"/>
          <p:cNvSpPr>
            <a:spLocks/>
          </p:cNvSpPr>
          <p:nvPr/>
        </p:nvSpPr>
        <p:spPr bwMode="auto">
          <a:xfrm>
            <a:off x="4943475" y="3287713"/>
            <a:ext cx="138113" cy="95250"/>
          </a:xfrm>
          <a:custGeom>
            <a:avLst/>
            <a:gdLst>
              <a:gd name="T0" fmla="*/ 2147483646 w 9980"/>
              <a:gd name="T1" fmla="*/ 0 h 10000"/>
              <a:gd name="T2" fmla="*/ 2147483646 w 9980"/>
              <a:gd name="T3" fmla="*/ 1146309471 h 10000"/>
              <a:gd name="T4" fmla="*/ 2147483646 w 9980"/>
              <a:gd name="T5" fmla="*/ 1665489132 h 10000"/>
              <a:gd name="T6" fmla="*/ 2147483646 w 9980"/>
              <a:gd name="T7" fmla="*/ 2147483646 h 10000"/>
              <a:gd name="T8" fmla="*/ 2147483646 w 9980"/>
              <a:gd name="T9" fmla="*/ 1996026625 h 10000"/>
              <a:gd name="T10" fmla="*/ 2147483646 w 9980"/>
              <a:gd name="T11" fmla="*/ 1665489132 h 10000"/>
              <a:gd name="T12" fmla="*/ 2147483646 w 9980"/>
              <a:gd name="T13" fmla="*/ 2147483646 h 10000"/>
              <a:gd name="T14" fmla="*/ 579158307 w 9980"/>
              <a:gd name="T15" fmla="*/ 2147483646 h 10000"/>
              <a:gd name="T16" fmla="*/ 155334902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1146309471 h 10000"/>
              <a:gd name="T36" fmla="*/ 2147483646 w 9980"/>
              <a:gd name="T37" fmla="*/ 94320627 h 10000"/>
              <a:gd name="T38" fmla="*/ 2147483646 w 9980"/>
              <a:gd name="T39" fmla="*/ 250572289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 name="Freeform 355"/>
          <p:cNvSpPr>
            <a:spLocks/>
          </p:cNvSpPr>
          <p:nvPr/>
        </p:nvSpPr>
        <p:spPr bwMode="auto">
          <a:xfrm>
            <a:off x="4948238" y="3248025"/>
            <a:ext cx="133350" cy="69850"/>
          </a:xfrm>
          <a:custGeom>
            <a:avLst/>
            <a:gdLst>
              <a:gd name="T0" fmla="*/ 2147483646 w 10000"/>
              <a:gd name="T1" fmla="*/ 85299240 h 9595"/>
              <a:gd name="T2" fmla="*/ 2147483646 w 10000"/>
              <a:gd name="T3" fmla="*/ 13576773 h 9595"/>
              <a:gd name="T4" fmla="*/ 2147483646 w 10000"/>
              <a:gd name="T5" fmla="*/ 14455609 h 9595"/>
              <a:gd name="T6" fmla="*/ 2147483646 w 10000"/>
              <a:gd name="T7" fmla="*/ 85299240 h 9595"/>
              <a:gd name="T8" fmla="*/ 2147483646 w 10000"/>
              <a:gd name="T9" fmla="*/ 409818380 h 9595"/>
              <a:gd name="T10" fmla="*/ 0 w 10000"/>
              <a:gd name="T11" fmla="*/ 734500748 h 9595"/>
              <a:gd name="T12" fmla="*/ 2147483646 w 10000"/>
              <a:gd name="T13" fmla="*/ 1059017558 h 9595"/>
              <a:gd name="T14" fmla="*/ 2147483646 w 10000"/>
              <a:gd name="T15" fmla="*/ 1253991381 h 9595"/>
              <a:gd name="T16" fmla="*/ 2147483646 w 10000"/>
              <a:gd name="T17" fmla="*/ 1401365760 h 9595"/>
              <a:gd name="T18" fmla="*/ 2147483646 w 10000"/>
              <a:gd name="T19" fmla="*/ 1206535080 h 9595"/>
              <a:gd name="T20" fmla="*/ 2147483646 w 10000"/>
              <a:gd name="T21" fmla="*/ 1117738892 h 9595"/>
              <a:gd name="T22" fmla="*/ 2147483646 w 10000"/>
              <a:gd name="T23" fmla="*/ 800069697 h 9595"/>
              <a:gd name="T24" fmla="*/ 2147483646 w 10000"/>
              <a:gd name="T25" fmla="*/ 865641717 h 9595"/>
              <a:gd name="T26" fmla="*/ 2147483646 w 10000"/>
              <a:gd name="T27" fmla="*/ 726322096 h 9595"/>
              <a:gd name="T28" fmla="*/ 2147483646 w 10000"/>
              <a:gd name="T29" fmla="*/ 572221676 h 9595"/>
              <a:gd name="T30" fmla="*/ 2147483646 w 10000"/>
              <a:gd name="T31" fmla="*/ 314602478 h 9595"/>
              <a:gd name="T32" fmla="*/ 2147483646 w 10000"/>
              <a:gd name="T33" fmla="*/ 177307990 h 9595"/>
              <a:gd name="T34" fmla="*/ 2147483646 w 10000"/>
              <a:gd name="T35" fmla="*/ 85299240 h 9595"/>
              <a:gd name="T36" fmla="*/ 2147483646 w 10000"/>
              <a:gd name="T37" fmla="*/ 85299240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 name="Freeform 356"/>
          <p:cNvSpPr>
            <a:spLocks/>
          </p:cNvSpPr>
          <p:nvPr/>
        </p:nvSpPr>
        <p:spPr bwMode="auto">
          <a:xfrm>
            <a:off x="5097463" y="3429000"/>
            <a:ext cx="182562" cy="141288"/>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0" name="Freeform 361"/>
          <p:cNvSpPr>
            <a:spLocks/>
          </p:cNvSpPr>
          <p:nvPr/>
        </p:nvSpPr>
        <p:spPr bwMode="auto">
          <a:xfrm>
            <a:off x="4691063" y="3314700"/>
            <a:ext cx="114300" cy="65088"/>
          </a:xfrm>
          <a:custGeom>
            <a:avLst/>
            <a:gdLst>
              <a:gd name="T0" fmla="*/ 2147483646 w 10000"/>
              <a:gd name="T1" fmla="*/ 117523815 h 11466"/>
              <a:gd name="T2" fmla="*/ 2147483646 w 10000"/>
              <a:gd name="T3" fmla="*/ 75272047 h 11466"/>
              <a:gd name="T4" fmla="*/ 2147483646 w 10000"/>
              <a:gd name="T5" fmla="*/ 33020432 h 11466"/>
              <a:gd name="T6" fmla="*/ 2147483646 w 10000"/>
              <a:gd name="T7" fmla="*/ 65841468 h 11466"/>
              <a:gd name="T8" fmla="*/ 2147483646 w 10000"/>
              <a:gd name="T9" fmla="*/ 0 h 11466"/>
              <a:gd name="T10" fmla="*/ 2147483646 w 10000"/>
              <a:gd name="T11" fmla="*/ 63477200 h 11466"/>
              <a:gd name="T12" fmla="*/ 0 w 10000"/>
              <a:gd name="T13" fmla="*/ 202027038 h 11466"/>
              <a:gd name="T14" fmla="*/ 0 w 10000"/>
              <a:gd name="T15" fmla="*/ 286524040 h 11466"/>
              <a:gd name="T16" fmla="*/ 2147483646 w 10000"/>
              <a:gd name="T17" fmla="*/ 286524040 h 11466"/>
              <a:gd name="T18" fmla="*/ 2147483646 w 10000"/>
              <a:gd name="T19" fmla="*/ 387555188 h 11466"/>
              <a:gd name="T20" fmla="*/ 2147483646 w 10000"/>
              <a:gd name="T21" fmla="*/ 371027429 h 11466"/>
              <a:gd name="T22" fmla="*/ 2147483646 w 10000"/>
              <a:gd name="T23" fmla="*/ 305386266 h 11466"/>
              <a:gd name="T24" fmla="*/ 2147483646 w 10000"/>
              <a:gd name="T25" fmla="*/ 342940248 h 11466"/>
              <a:gd name="T26" fmla="*/ 2147483646 w 10000"/>
              <a:gd name="T27" fmla="*/ 286524040 h 11466"/>
              <a:gd name="T28" fmla="*/ 2147483646 w 10000"/>
              <a:gd name="T29" fmla="*/ 244272431 h 11466"/>
              <a:gd name="T30" fmla="*/ 2147483646 w 10000"/>
              <a:gd name="T31" fmla="*/ 244272431 h 11466"/>
              <a:gd name="T32" fmla="*/ 2147483646 w 10000"/>
              <a:gd name="T33" fmla="*/ 202027038 h 11466"/>
              <a:gd name="T34" fmla="*/ 2147483646 w 10000"/>
              <a:gd name="T35" fmla="*/ 117523815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1" name="Freeform 363"/>
          <p:cNvSpPr>
            <a:spLocks/>
          </p:cNvSpPr>
          <p:nvPr/>
        </p:nvSpPr>
        <p:spPr bwMode="auto">
          <a:xfrm>
            <a:off x="4633913" y="3168650"/>
            <a:ext cx="71437" cy="74613"/>
          </a:xfrm>
          <a:custGeom>
            <a:avLst/>
            <a:gdLst>
              <a:gd name="T0" fmla="*/ 306118187 w 10056"/>
              <a:gd name="T1" fmla="*/ 789654352 h 10000"/>
              <a:gd name="T2" fmla="*/ 429904577 w 10056"/>
              <a:gd name="T3" fmla="*/ 1105629969 h 10000"/>
              <a:gd name="T4" fmla="*/ 677586608 w 10056"/>
              <a:gd name="T5" fmla="*/ 1263521769 h 10000"/>
              <a:gd name="T6" fmla="*/ 903376652 w 10056"/>
              <a:gd name="T7" fmla="*/ 1467713300 h 10000"/>
              <a:gd name="T8" fmla="*/ 1135951392 w 10056"/>
              <a:gd name="T9" fmla="*/ 1727539702 h 10000"/>
              <a:gd name="T10" fmla="*/ 1281375230 w 10056"/>
              <a:gd name="T11" fmla="*/ 1300499113 h 10000"/>
              <a:gd name="T12" fmla="*/ 1195148611 w 10056"/>
              <a:gd name="T13" fmla="*/ 984526451 h 10000"/>
              <a:gd name="T14" fmla="*/ 1288557149 w 10056"/>
              <a:gd name="T15" fmla="*/ 566991022 h 10000"/>
              <a:gd name="T16" fmla="*/ 1106984257 w 10056"/>
              <a:gd name="T17" fmla="*/ 409071324 h 10000"/>
              <a:gd name="T18" fmla="*/ 925159339 w 10056"/>
              <a:gd name="T19" fmla="*/ 315789890 h 10000"/>
              <a:gd name="T20" fmla="*/ 677586608 w 10056"/>
              <a:gd name="T21" fmla="*/ 157894755 h 10000"/>
              <a:gd name="T22" fmla="*/ 429904577 w 10056"/>
              <a:gd name="T23" fmla="*/ 157894755 h 10000"/>
              <a:gd name="T24" fmla="*/ 306118187 w 10056"/>
              <a:gd name="T25" fmla="*/ 0 h 10000"/>
              <a:gd name="T26" fmla="*/ 58563422 w 10056"/>
              <a:gd name="T27" fmla="*/ 157894755 h 10000"/>
              <a:gd name="T28" fmla="*/ 0 w 10056"/>
              <a:gd name="T29" fmla="*/ 167744178 h 10000"/>
              <a:gd name="T30" fmla="*/ 116604471 w 10056"/>
              <a:gd name="T31" fmla="*/ 594785155 h 10000"/>
              <a:gd name="T32" fmla="*/ 306118187 w 10056"/>
              <a:gd name="T33" fmla="*/ 789654352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2" name="Freeform 252"/>
          <p:cNvSpPr>
            <a:spLocks/>
          </p:cNvSpPr>
          <p:nvPr/>
        </p:nvSpPr>
        <p:spPr bwMode="auto">
          <a:xfrm rot="-466474">
            <a:off x="4865688" y="3344863"/>
            <a:ext cx="88900" cy="4762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3" name="Freeform 253"/>
          <p:cNvSpPr>
            <a:spLocks/>
          </p:cNvSpPr>
          <p:nvPr/>
        </p:nvSpPr>
        <p:spPr bwMode="auto">
          <a:xfrm>
            <a:off x="4870450" y="3354388"/>
            <a:ext cx="142875" cy="149225"/>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4" name="Freeform 254"/>
          <p:cNvSpPr>
            <a:spLocks/>
          </p:cNvSpPr>
          <p:nvPr/>
        </p:nvSpPr>
        <p:spPr bwMode="auto">
          <a:xfrm>
            <a:off x="4929188" y="3406775"/>
            <a:ext cx="98425" cy="9842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5" name="Freeform 255"/>
          <p:cNvSpPr>
            <a:spLocks/>
          </p:cNvSpPr>
          <p:nvPr/>
        </p:nvSpPr>
        <p:spPr bwMode="auto">
          <a:xfrm rot="286500">
            <a:off x="5000625" y="3467100"/>
            <a:ext cx="44450" cy="58738"/>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6" name="Freeform 256"/>
          <p:cNvSpPr>
            <a:spLocks/>
          </p:cNvSpPr>
          <p:nvPr/>
        </p:nvSpPr>
        <p:spPr bwMode="auto">
          <a:xfrm>
            <a:off x="5002213" y="3365500"/>
            <a:ext cx="71437" cy="5715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7" name="Freeform 257"/>
          <p:cNvSpPr>
            <a:spLocks/>
          </p:cNvSpPr>
          <p:nvPr/>
        </p:nvSpPr>
        <p:spPr bwMode="auto">
          <a:xfrm>
            <a:off x="5014913" y="3417888"/>
            <a:ext cx="100012" cy="9683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8" name="Freeform 258"/>
          <p:cNvSpPr>
            <a:spLocks/>
          </p:cNvSpPr>
          <p:nvPr/>
        </p:nvSpPr>
        <p:spPr bwMode="auto">
          <a:xfrm>
            <a:off x="5041900" y="3478213"/>
            <a:ext cx="39688" cy="4921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9" name="Freeform 259"/>
          <p:cNvSpPr>
            <a:spLocks/>
          </p:cNvSpPr>
          <p:nvPr/>
        </p:nvSpPr>
        <p:spPr bwMode="auto">
          <a:xfrm>
            <a:off x="5059363" y="3505200"/>
            <a:ext cx="65087" cy="6032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0" name="Freeform 260"/>
          <p:cNvSpPr>
            <a:spLocks/>
          </p:cNvSpPr>
          <p:nvPr/>
        </p:nvSpPr>
        <p:spPr bwMode="auto">
          <a:xfrm>
            <a:off x="5019675" y="3495675"/>
            <a:ext cx="53975" cy="109538"/>
          </a:xfrm>
          <a:custGeom>
            <a:avLst/>
            <a:gdLst>
              <a:gd name="T0" fmla="*/ 0 w 444747"/>
              <a:gd name="T1" fmla="*/ 1 h 900169"/>
              <a:gd name="T2" fmla="*/ 0 w 444747"/>
              <a:gd name="T3" fmla="*/ 1 h 900169"/>
              <a:gd name="T4" fmla="*/ 0 w 444747"/>
              <a:gd name="T5" fmla="*/ 2 h 900169"/>
              <a:gd name="T6" fmla="*/ 1 w 444747"/>
              <a:gd name="T7" fmla="*/ 3 h 900169"/>
              <a:gd name="T8" fmla="*/ 1 w 444747"/>
              <a:gd name="T9" fmla="*/ 3 h 900169"/>
              <a:gd name="T10" fmla="*/ 1 w 444747"/>
              <a:gd name="T11" fmla="*/ 2 h 900169"/>
              <a:gd name="T12" fmla="*/ 1 w 444747"/>
              <a:gd name="T13" fmla="*/ 2 h 900169"/>
              <a:gd name="T14" fmla="*/ 1 w 444747"/>
              <a:gd name="T15" fmla="*/ 2 h 900169"/>
              <a:gd name="T16" fmla="*/ 1 w 444747"/>
              <a:gd name="T17" fmla="*/ 2 h 900169"/>
              <a:gd name="T18" fmla="*/ 1 w 444747"/>
              <a:gd name="T19" fmla="*/ 1 h 900169"/>
              <a:gd name="T20" fmla="*/ 1 w 444747"/>
              <a:gd name="T21" fmla="*/ 0 h 900169"/>
              <a:gd name="T22" fmla="*/ 0 w 444747"/>
              <a:gd name="T23" fmla="*/ 1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1" name="Freeform 257"/>
          <p:cNvSpPr>
            <a:spLocks/>
          </p:cNvSpPr>
          <p:nvPr/>
        </p:nvSpPr>
        <p:spPr bwMode="auto">
          <a:xfrm>
            <a:off x="4252913" y="3009900"/>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2" name="Freeform 258"/>
          <p:cNvSpPr>
            <a:spLocks/>
          </p:cNvSpPr>
          <p:nvPr/>
        </p:nvSpPr>
        <p:spPr bwMode="auto">
          <a:xfrm>
            <a:off x="5830888" y="1674813"/>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3" name="Freeform 259"/>
          <p:cNvSpPr>
            <a:spLocks/>
          </p:cNvSpPr>
          <p:nvPr/>
        </p:nvSpPr>
        <p:spPr bwMode="auto">
          <a:xfrm>
            <a:off x="5572125" y="4953000"/>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4" name="Freeform 266"/>
          <p:cNvSpPr>
            <a:spLocks/>
          </p:cNvSpPr>
          <p:nvPr/>
        </p:nvSpPr>
        <p:spPr bwMode="auto">
          <a:xfrm>
            <a:off x="8650288" y="5749925"/>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5" name="Freeform 267"/>
          <p:cNvSpPr>
            <a:spLocks/>
          </p:cNvSpPr>
          <p:nvPr/>
        </p:nvSpPr>
        <p:spPr bwMode="auto">
          <a:xfrm>
            <a:off x="8805863" y="5565775"/>
            <a:ext cx="125412" cy="201613"/>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6" name="Freeform 268"/>
          <p:cNvSpPr>
            <a:spLocks/>
          </p:cNvSpPr>
          <p:nvPr/>
        </p:nvSpPr>
        <p:spPr bwMode="auto">
          <a:xfrm>
            <a:off x="7323138" y="493871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7" name="Freeform 269"/>
          <p:cNvSpPr>
            <a:spLocks/>
          </p:cNvSpPr>
          <p:nvPr/>
        </p:nvSpPr>
        <p:spPr bwMode="auto">
          <a:xfrm>
            <a:off x="8099425" y="573405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8" name="Freeform 271"/>
          <p:cNvSpPr>
            <a:spLocks/>
          </p:cNvSpPr>
          <p:nvPr/>
        </p:nvSpPr>
        <p:spPr bwMode="auto">
          <a:xfrm>
            <a:off x="7259638" y="4486275"/>
            <a:ext cx="227012" cy="265113"/>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9" name="Freeform 274"/>
          <p:cNvSpPr>
            <a:spLocks/>
          </p:cNvSpPr>
          <p:nvPr/>
        </p:nvSpPr>
        <p:spPr bwMode="auto">
          <a:xfrm>
            <a:off x="7456488" y="4618038"/>
            <a:ext cx="141287" cy="173037"/>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0" name="Freeform 275"/>
          <p:cNvSpPr>
            <a:spLocks/>
          </p:cNvSpPr>
          <p:nvPr/>
        </p:nvSpPr>
        <p:spPr bwMode="auto">
          <a:xfrm>
            <a:off x="7135813" y="4814888"/>
            <a:ext cx="265112" cy="60325"/>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1" name="Freeform 276"/>
          <p:cNvSpPr>
            <a:spLocks/>
          </p:cNvSpPr>
          <p:nvPr/>
        </p:nvSpPr>
        <p:spPr bwMode="auto">
          <a:xfrm>
            <a:off x="2928938" y="3178175"/>
            <a:ext cx="158750" cy="179388"/>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2" name="Freeform 277"/>
          <p:cNvSpPr>
            <a:spLocks/>
          </p:cNvSpPr>
          <p:nvPr/>
        </p:nvSpPr>
        <p:spPr bwMode="auto">
          <a:xfrm>
            <a:off x="2276475" y="4084638"/>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3" name="Freeform 278"/>
          <p:cNvSpPr>
            <a:spLocks/>
          </p:cNvSpPr>
          <p:nvPr/>
        </p:nvSpPr>
        <p:spPr bwMode="auto">
          <a:xfrm>
            <a:off x="2552700" y="4170363"/>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4" name="Freeform 279"/>
          <p:cNvSpPr>
            <a:spLocks/>
          </p:cNvSpPr>
          <p:nvPr/>
        </p:nvSpPr>
        <p:spPr bwMode="auto">
          <a:xfrm>
            <a:off x="4814888" y="364331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5" name="Freeform 280"/>
          <p:cNvSpPr>
            <a:spLocks/>
          </p:cNvSpPr>
          <p:nvPr/>
        </p:nvSpPr>
        <p:spPr bwMode="auto">
          <a:xfrm>
            <a:off x="4727575" y="355441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6" name="Freeform 281"/>
          <p:cNvSpPr>
            <a:spLocks/>
          </p:cNvSpPr>
          <p:nvPr/>
        </p:nvSpPr>
        <p:spPr bwMode="auto">
          <a:xfrm>
            <a:off x="4719638" y="349091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7" name="Freeform 282"/>
          <p:cNvSpPr>
            <a:spLocks/>
          </p:cNvSpPr>
          <p:nvPr/>
        </p:nvSpPr>
        <p:spPr bwMode="auto">
          <a:xfrm>
            <a:off x="5518150" y="3667125"/>
            <a:ext cx="39688" cy="7938"/>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8" name="Rectangle 283"/>
          <p:cNvSpPr>
            <a:spLocks noChangeArrowheads="1"/>
          </p:cNvSpPr>
          <p:nvPr/>
        </p:nvSpPr>
        <p:spPr bwMode="auto">
          <a:xfrm>
            <a:off x="5378450" y="3898900"/>
            <a:ext cx="0" cy="3175"/>
          </a:xfrm>
          <a:prstGeom prst="rect">
            <a:avLst/>
          </a:prstGeom>
          <a:solidFill>
            <a:srgbClr val="FFFFFF"/>
          </a:solidFill>
          <a:ln w="9525">
            <a:solidFill>
              <a:srgbClr val="808080"/>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ct val="15000"/>
              </a:spcBef>
              <a:spcAft>
                <a:spcPts val="0"/>
              </a:spcAft>
              <a:buClrTx/>
              <a:buSzTx/>
              <a:buFontTx/>
              <a:buNone/>
              <a:tabLst/>
              <a:defRPr/>
            </a:pPr>
            <a:endParaRPr kumimoji="0" lang="en-US" altLang="en-US" sz="1400" b="1"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9" name="Freeform 284"/>
          <p:cNvSpPr>
            <a:spLocks/>
          </p:cNvSpPr>
          <p:nvPr/>
        </p:nvSpPr>
        <p:spPr bwMode="auto">
          <a:xfrm>
            <a:off x="5119688" y="3517900"/>
            <a:ext cx="492125" cy="179388"/>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0" name="Freeform 285"/>
          <p:cNvSpPr>
            <a:spLocks/>
          </p:cNvSpPr>
          <p:nvPr/>
        </p:nvSpPr>
        <p:spPr bwMode="auto">
          <a:xfrm>
            <a:off x="5367338" y="3667125"/>
            <a:ext cx="180975" cy="146050"/>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1" name="Freeform 286"/>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2" name="Freeform 287"/>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3" name="Freeform 288"/>
          <p:cNvSpPr>
            <a:spLocks/>
          </p:cNvSpPr>
          <p:nvPr/>
        </p:nvSpPr>
        <p:spPr bwMode="auto">
          <a:xfrm>
            <a:off x="5783263" y="4002088"/>
            <a:ext cx="119062" cy="77787"/>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4" name="Freeform 289"/>
          <p:cNvSpPr>
            <a:spLocks/>
          </p:cNvSpPr>
          <p:nvPr/>
        </p:nvSpPr>
        <p:spPr bwMode="auto">
          <a:xfrm>
            <a:off x="5800725" y="4032250"/>
            <a:ext cx="187325" cy="217488"/>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5" name="Freeform 290"/>
          <p:cNvSpPr>
            <a:spLocks/>
          </p:cNvSpPr>
          <p:nvPr/>
        </p:nvSpPr>
        <p:spPr bwMode="auto">
          <a:xfrm>
            <a:off x="5565775" y="4171950"/>
            <a:ext cx="265113" cy="165100"/>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6" name="Freeform 291"/>
          <p:cNvSpPr>
            <a:spLocks/>
          </p:cNvSpPr>
          <p:nvPr/>
        </p:nvSpPr>
        <p:spPr bwMode="auto">
          <a:xfrm>
            <a:off x="5378450" y="3813175"/>
            <a:ext cx="492125" cy="422275"/>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7" name="Freeform 292"/>
          <p:cNvSpPr>
            <a:spLocks/>
          </p:cNvSpPr>
          <p:nvPr/>
        </p:nvSpPr>
        <p:spPr bwMode="auto">
          <a:xfrm>
            <a:off x="5800725" y="4079875"/>
            <a:ext cx="77788" cy="92075"/>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8" name="Freeform 293"/>
          <p:cNvSpPr>
            <a:spLocks/>
          </p:cNvSpPr>
          <p:nvPr/>
        </p:nvSpPr>
        <p:spPr bwMode="auto">
          <a:xfrm>
            <a:off x="5462588" y="3657600"/>
            <a:ext cx="249237" cy="250825"/>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9" name="Freeform 294"/>
          <p:cNvSpPr>
            <a:spLocks/>
          </p:cNvSpPr>
          <p:nvPr/>
        </p:nvSpPr>
        <p:spPr bwMode="auto">
          <a:xfrm>
            <a:off x="5605463" y="3589338"/>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0" name="Freeform 299"/>
          <p:cNvSpPr>
            <a:spLocks/>
          </p:cNvSpPr>
          <p:nvPr/>
        </p:nvSpPr>
        <p:spPr bwMode="auto">
          <a:xfrm>
            <a:off x="5013325" y="2963863"/>
            <a:ext cx="158750" cy="107950"/>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1" name="Freeform 300"/>
          <p:cNvSpPr>
            <a:spLocks/>
          </p:cNvSpPr>
          <p:nvPr/>
        </p:nvSpPr>
        <p:spPr bwMode="auto">
          <a:xfrm>
            <a:off x="5083175" y="2814638"/>
            <a:ext cx="119063" cy="1016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2" name="Freeform 301"/>
          <p:cNvSpPr>
            <a:spLocks/>
          </p:cNvSpPr>
          <p:nvPr/>
        </p:nvSpPr>
        <p:spPr bwMode="auto">
          <a:xfrm>
            <a:off x="5078413" y="2971800"/>
            <a:ext cx="23336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3" name="Freeform 302"/>
          <p:cNvSpPr>
            <a:spLocks/>
          </p:cNvSpPr>
          <p:nvPr/>
        </p:nvSpPr>
        <p:spPr bwMode="auto">
          <a:xfrm>
            <a:off x="5021263" y="2886075"/>
            <a:ext cx="190500" cy="107950"/>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4" name="Freeform 303"/>
          <p:cNvSpPr>
            <a:spLocks/>
          </p:cNvSpPr>
          <p:nvPr/>
        </p:nvSpPr>
        <p:spPr bwMode="auto">
          <a:xfrm>
            <a:off x="4119563" y="4337050"/>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5" name="Freeform 304"/>
          <p:cNvSpPr>
            <a:spLocks/>
          </p:cNvSpPr>
          <p:nvPr/>
        </p:nvSpPr>
        <p:spPr bwMode="auto">
          <a:xfrm>
            <a:off x="4073525" y="4235450"/>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6" name="Freeform 305"/>
          <p:cNvSpPr>
            <a:spLocks/>
          </p:cNvSpPr>
          <p:nvPr/>
        </p:nvSpPr>
        <p:spPr bwMode="auto">
          <a:xfrm>
            <a:off x="4081463" y="3963988"/>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7" name="Freeform 306"/>
          <p:cNvSpPr>
            <a:spLocks/>
          </p:cNvSpPr>
          <p:nvPr/>
        </p:nvSpPr>
        <p:spPr bwMode="auto">
          <a:xfrm>
            <a:off x="5108575" y="3830638"/>
            <a:ext cx="282575" cy="273050"/>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8" name="Freeform 307"/>
          <p:cNvSpPr>
            <a:spLocks/>
          </p:cNvSpPr>
          <p:nvPr/>
        </p:nvSpPr>
        <p:spPr bwMode="auto">
          <a:xfrm>
            <a:off x="4722813" y="3783013"/>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9" name="Freeform 308"/>
          <p:cNvSpPr>
            <a:spLocks/>
          </p:cNvSpPr>
          <p:nvPr/>
        </p:nvSpPr>
        <p:spPr bwMode="auto">
          <a:xfrm>
            <a:off x="4683125" y="3667125"/>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0" name="Freeform 309"/>
          <p:cNvSpPr>
            <a:spLocks/>
          </p:cNvSpPr>
          <p:nvPr/>
        </p:nvSpPr>
        <p:spPr bwMode="auto">
          <a:xfrm>
            <a:off x="4176713" y="3713163"/>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1" name="Freeform 310"/>
          <p:cNvSpPr>
            <a:spLocks/>
          </p:cNvSpPr>
          <p:nvPr/>
        </p:nvSpPr>
        <p:spPr bwMode="auto">
          <a:xfrm>
            <a:off x="4087813" y="3940175"/>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2" name="Freeform 311"/>
          <p:cNvSpPr>
            <a:spLocks/>
          </p:cNvSpPr>
          <p:nvPr/>
        </p:nvSpPr>
        <p:spPr bwMode="auto">
          <a:xfrm>
            <a:off x="4097338" y="4337050"/>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3" name="Freeform 312"/>
          <p:cNvSpPr>
            <a:spLocks/>
          </p:cNvSpPr>
          <p:nvPr/>
        </p:nvSpPr>
        <p:spPr bwMode="auto">
          <a:xfrm>
            <a:off x="5046663" y="4065588"/>
            <a:ext cx="406400" cy="4984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4" name="Freeform 313"/>
          <p:cNvSpPr>
            <a:spLocks/>
          </p:cNvSpPr>
          <p:nvPr/>
        </p:nvSpPr>
        <p:spPr bwMode="auto">
          <a:xfrm>
            <a:off x="4292600" y="4392613"/>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5" name="Freeform 314"/>
          <p:cNvSpPr>
            <a:spLocks/>
          </p:cNvSpPr>
          <p:nvPr/>
        </p:nvSpPr>
        <p:spPr bwMode="auto">
          <a:xfrm>
            <a:off x="4216400" y="4448175"/>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6" name="Freeform 315"/>
          <p:cNvSpPr>
            <a:spLocks/>
          </p:cNvSpPr>
          <p:nvPr/>
        </p:nvSpPr>
        <p:spPr bwMode="auto">
          <a:xfrm>
            <a:off x="4167188" y="4416425"/>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7" name="Rectangle 316"/>
          <p:cNvSpPr>
            <a:spLocks noChangeArrowheads="1"/>
          </p:cNvSpPr>
          <p:nvPr/>
        </p:nvSpPr>
        <p:spPr bwMode="auto">
          <a:xfrm>
            <a:off x="4283075" y="3940175"/>
            <a:ext cx="9525" cy="23813"/>
          </a:xfrm>
          <a:prstGeom prst="rect">
            <a:avLst/>
          </a:prstGeom>
          <a:solidFill>
            <a:srgbClr val="FFFFFF"/>
          </a:solidFill>
          <a:ln w="9525">
            <a:solidFill>
              <a:srgbClr val="808080"/>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ct val="15000"/>
              </a:spcBef>
              <a:spcAft>
                <a:spcPts val="0"/>
              </a:spcAft>
              <a:buClrTx/>
              <a:buSzTx/>
              <a:buFontTx/>
              <a:buNone/>
              <a:tabLst/>
              <a:defRPr/>
            </a:pPr>
            <a:endParaRPr kumimoji="0" lang="en-US" altLang="en-US" sz="1400" b="1"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8" name="Freeform 317"/>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9" name="Freeform 318"/>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0" name="Freeform 327"/>
          <p:cNvSpPr>
            <a:spLocks/>
          </p:cNvSpPr>
          <p:nvPr/>
        </p:nvSpPr>
        <p:spPr bwMode="auto">
          <a:xfrm>
            <a:off x="5743575" y="3657600"/>
            <a:ext cx="25400" cy="17463"/>
          </a:xfrm>
          <a:custGeom>
            <a:avLst/>
            <a:gdLst>
              <a:gd name="T0" fmla="*/ 0 w 18"/>
              <a:gd name="T1" fmla="*/ 0 h 12"/>
              <a:gd name="T2" fmla="*/ 2147483646 w 18"/>
              <a:gd name="T3" fmla="*/ 2147483646 h 12"/>
              <a:gd name="T4" fmla="*/ 2147483646 w 18"/>
              <a:gd name="T5" fmla="*/ 2147483646 h 12"/>
              <a:gd name="T6" fmla="*/ 2147483646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1" name="Freeform 328"/>
          <p:cNvSpPr>
            <a:spLocks/>
          </p:cNvSpPr>
          <p:nvPr/>
        </p:nvSpPr>
        <p:spPr bwMode="auto">
          <a:xfrm>
            <a:off x="5707063" y="3619500"/>
            <a:ext cx="14287" cy="23813"/>
          </a:xfrm>
          <a:custGeom>
            <a:avLst/>
            <a:gdLst>
              <a:gd name="T0" fmla="*/ 0 w 12"/>
              <a:gd name="T1" fmla="*/ 0 h 18"/>
              <a:gd name="T2" fmla="*/ 2147483646 w 12"/>
              <a:gd name="T3" fmla="*/ 2147483646 h 18"/>
              <a:gd name="T4" fmla="*/ 2147483646 w 12"/>
              <a:gd name="T5" fmla="*/ 2147483646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2" name="Freeform 334"/>
          <p:cNvSpPr>
            <a:spLocks/>
          </p:cNvSpPr>
          <p:nvPr/>
        </p:nvSpPr>
        <p:spPr bwMode="auto">
          <a:xfrm>
            <a:off x="5013325" y="2206625"/>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3" name="Freeform 335"/>
          <p:cNvSpPr>
            <a:spLocks/>
          </p:cNvSpPr>
          <p:nvPr/>
        </p:nvSpPr>
        <p:spPr bwMode="auto">
          <a:xfrm>
            <a:off x="5287963" y="3135313"/>
            <a:ext cx="15875" cy="7937"/>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4" name="Freeform 336"/>
          <p:cNvSpPr>
            <a:spLocks/>
          </p:cNvSpPr>
          <p:nvPr/>
        </p:nvSpPr>
        <p:spPr bwMode="auto">
          <a:xfrm>
            <a:off x="5186363" y="1549400"/>
            <a:ext cx="3792537" cy="2030413"/>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5" name="Freeform 337"/>
          <p:cNvSpPr>
            <a:spLocks/>
          </p:cNvSpPr>
          <p:nvPr/>
        </p:nvSpPr>
        <p:spPr bwMode="auto">
          <a:xfrm>
            <a:off x="5768975" y="3667125"/>
            <a:ext cx="71438" cy="7938"/>
          </a:xfrm>
          <a:custGeom>
            <a:avLst/>
            <a:gdLst>
              <a:gd name="T0" fmla="*/ 2147483646 w 54"/>
              <a:gd name="T1" fmla="*/ 2147483646 h 6"/>
              <a:gd name="T2" fmla="*/ 2147483646 w 54"/>
              <a:gd name="T3" fmla="*/ 2147483646 h 6"/>
              <a:gd name="T4" fmla="*/ 2147483646 w 54"/>
              <a:gd name="T5" fmla="*/ 0 h 6"/>
              <a:gd name="T6" fmla="*/ 0 w 54"/>
              <a:gd name="T7" fmla="*/ 2147483646 h 6"/>
              <a:gd name="T8" fmla="*/ 2147483646 w 5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6" name="Freeform 338"/>
          <p:cNvSpPr>
            <a:spLocks/>
          </p:cNvSpPr>
          <p:nvPr/>
        </p:nvSpPr>
        <p:spPr bwMode="auto">
          <a:xfrm>
            <a:off x="5659438" y="3009900"/>
            <a:ext cx="1011237" cy="709613"/>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7" name="Freeform 339"/>
          <p:cNvSpPr>
            <a:spLocks/>
          </p:cNvSpPr>
          <p:nvPr/>
        </p:nvSpPr>
        <p:spPr bwMode="auto">
          <a:xfrm>
            <a:off x="5721350" y="3643313"/>
            <a:ext cx="22225" cy="14287"/>
          </a:xfrm>
          <a:custGeom>
            <a:avLst/>
            <a:gdLst>
              <a:gd name="T0" fmla="*/ 0 w 18"/>
              <a:gd name="T1" fmla="*/ 0 h 12"/>
              <a:gd name="T2" fmla="*/ 0 w 18"/>
              <a:gd name="T3" fmla="*/ 2147483646 h 12"/>
              <a:gd name="T4" fmla="*/ 2147483646 w 18"/>
              <a:gd name="T5" fmla="*/ 2147483646 h 12"/>
              <a:gd name="T6" fmla="*/ 2147483646 w 18"/>
              <a:gd name="T7" fmla="*/ 2147483646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8" name="Rectangle 340"/>
          <p:cNvSpPr>
            <a:spLocks noChangeArrowheads="1"/>
          </p:cNvSpPr>
          <p:nvPr/>
        </p:nvSpPr>
        <p:spPr bwMode="auto">
          <a:xfrm>
            <a:off x="4903788" y="3275013"/>
            <a:ext cx="9525" cy="1587"/>
          </a:xfrm>
          <a:prstGeom prst="rect">
            <a:avLst/>
          </a:prstGeom>
          <a:solidFill>
            <a:srgbClr val="FFFFFF"/>
          </a:solidFill>
          <a:ln w="9525">
            <a:solidFill>
              <a:srgbClr val="808080"/>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ct val="15000"/>
              </a:spcBef>
              <a:spcAft>
                <a:spcPts val="0"/>
              </a:spcAft>
              <a:buClrTx/>
              <a:buSzTx/>
              <a:buFontTx/>
              <a:buNone/>
              <a:tabLst/>
              <a:defRPr/>
            </a:pPr>
            <a:endParaRPr kumimoji="0" lang="en-US" altLang="en-US" sz="1400" b="1"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9" name="Freeform 347"/>
          <p:cNvSpPr>
            <a:spLocks/>
          </p:cNvSpPr>
          <p:nvPr/>
        </p:nvSpPr>
        <p:spPr bwMode="auto">
          <a:xfrm>
            <a:off x="4616450" y="2119313"/>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FF0000"/>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0" name="Freeform 348"/>
          <p:cNvSpPr>
            <a:spLocks/>
          </p:cNvSpPr>
          <p:nvPr/>
        </p:nvSpPr>
        <p:spPr bwMode="auto">
          <a:xfrm>
            <a:off x="4772025" y="2268538"/>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009999"/>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1" name="Freeform 349"/>
          <p:cNvSpPr>
            <a:spLocks/>
          </p:cNvSpPr>
          <p:nvPr/>
        </p:nvSpPr>
        <p:spPr bwMode="auto">
          <a:xfrm>
            <a:off x="5046663" y="3135313"/>
            <a:ext cx="446087" cy="287337"/>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2" name="Freeform 350"/>
          <p:cNvSpPr>
            <a:spLocks/>
          </p:cNvSpPr>
          <p:nvPr/>
        </p:nvSpPr>
        <p:spPr bwMode="auto">
          <a:xfrm>
            <a:off x="5303838" y="3135313"/>
            <a:ext cx="55562" cy="30162"/>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3" name="Freeform 359"/>
          <p:cNvSpPr>
            <a:spLocks/>
          </p:cNvSpPr>
          <p:nvPr/>
        </p:nvSpPr>
        <p:spPr bwMode="auto">
          <a:xfrm>
            <a:off x="4991100" y="3009900"/>
            <a:ext cx="77788" cy="47625"/>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4" name="Freeform 360"/>
          <p:cNvSpPr>
            <a:spLocks/>
          </p:cNvSpPr>
          <p:nvPr/>
        </p:nvSpPr>
        <p:spPr bwMode="auto">
          <a:xfrm>
            <a:off x="4849813" y="3033713"/>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5" name="Freeform 364"/>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6" name="Freeform 365"/>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7" name="Freeform 366"/>
          <p:cNvSpPr>
            <a:spLocks/>
          </p:cNvSpPr>
          <p:nvPr/>
        </p:nvSpPr>
        <p:spPr bwMode="auto">
          <a:xfrm>
            <a:off x="4198938" y="4016375"/>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8" name="Freeform 367"/>
          <p:cNvSpPr>
            <a:spLocks/>
          </p:cNvSpPr>
          <p:nvPr/>
        </p:nvSpPr>
        <p:spPr bwMode="auto">
          <a:xfrm>
            <a:off x="5526088" y="4370388"/>
            <a:ext cx="234950" cy="317500"/>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9" name="Freeform 368"/>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0" name="Freeform 369"/>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1" name="Freeform 370"/>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2" name="Freeform 371"/>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3" name="Freeform 372"/>
          <p:cNvSpPr>
            <a:spLocks/>
          </p:cNvSpPr>
          <p:nvPr/>
        </p:nvSpPr>
        <p:spPr bwMode="auto">
          <a:xfrm>
            <a:off x="4913313" y="5211763"/>
            <a:ext cx="398462" cy="354012"/>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4" name="Freeform 373"/>
          <p:cNvSpPr>
            <a:spLocks/>
          </p:cNvSpPr>
          <p:nvPr/>
        </p:nvSpPr>
        <p:spPr bwMode="auto">
          <a:xfrm>
            <a:off x="4999038" y="5095875"/>
            <a:ext cx="236537" cy="234950"/>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5" name="Freeform 374"/>
          <p:cNvSpPr>
            <a:spLocks/>
          </p:cNvSpPr>
          <p:nvPr/>
        </p:nvSpPr>
        <p:spPr bwMode="auto">
          <a:xfrm>
            <a:off x="5241925" y="4914900"/>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6" name="Freeform 375"/>
          <p:cNvSpPr>
            <a:spLocks/>
          </p:cNvSpPr>
          <p:nvPr/>
        </p:nvSpPr>
        <p:spPr bwMode="auto">
          <a:xfrm>
            <a:off x="5241925" y="4673600"/>
            <a:ext cx="260350" cy="265113"/>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7" name="Freeform 376"/>
          <p:cNvSpPr>
            <a:spLocks/>
          </p:cNvSpPr>
          <p:nvPr/>
        </p:nvSpPr>
        <p:spPr bwMode="auto">
          <a:xfrm>
            <a:off x="4802188" y="4797425"/>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8" name="Freeform 377"/>
          <p:cNvSpPr>
            <a:spLocks/>
          </p:cNvSpPr>
          <p:nvPr/>
        </p:nvSpPr>
        <p:spPr bwMode="auto">
          <a:xfrm>
            <a:off x="4802188" y="4516438"/>
            <a:ext cx="463550" cy="460375"/>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9" name="Freeform 378"/>
          <p:cNvSpPr>
            <a:spLocks/>
          </p:cNvSpPr>
          <p:nvPr/>
        </p:nvSpPr>
        <p:spPr bwMode="auto">
          <a:xfrm>
            <a:off x="5319713" y="4203700"/>
            <a:ext cx="369887" cy="354013"/>
          </a:xfrm>
          <a:custGeom>
            <a:avLst/>
            <a:gdLst>
              <a:gd name="T0" fmla="*/ 2147483646 w 47"/>
              <a:gd name="T1" fmla="*/ 2147483646 h 45"/>
              <a:gd name="T2" fmla="*/ 2147483646 w 47"/>
              <a:gd name="T3" fmla="*/ 2147483646 h 45"/>
              <a:gd name="T4" fmla="*/ 2147483646 w 47"/>
              <a:gd name="T5" fmla="*/ 2147483646 h 45"/>
              <a:gd name="T6" fmla="*/ 2147483646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2147483646 w 47"/>
              <a:gd name="T21" fmla="*/ 2147483646 h 45"/>
              <a:gd name="T22" fmla="*/ 2147483646 w 47"/>
              <a:gd name="T23" fmla="*/ 2147483646 h 45"/>
              <a:gd name="T24" fmla="*/ 2147483646 w 47"/>
              <a:gd name="T25" fmla="*/ 2147483646 h 45"/>
              <a:gd name="T26" fmla="*/ 2147483646 w 47"/>
              <a:gd name="T27" fmla="*/ 2147483646 h 45"/>
              <a:gd name="T28" fmla="*/ 2147483646 w 47"/>
              <a:gd name="T29" fmla="*/ 0 h 45"/>
              <a:gd name="T30" fmla="*/ 2147483646 w 47"/>
              <a:gd name="T31" fmla="*/ 0 h 45"/>
              <a:gd name="T32" fmla="*/ 2147483646 w 47"/>
              <a:gd name="T33" fmla="*/ 2147483646 h 45"/>
              <a:gd name="T34" fmla="*/ 2147483646 w 47"/>
              <a:gd name="T35" fmla="*/ 2147483646 h 45"/>
              <a:gd name="T36" fmla="*/ 2147483646 w 47"/>
              <a:gd name="T37" fmla="*/ 2147483646 h 45"/>
              <a:gd name="T38" fmla="*/ 2147483646 w 47"/>
              <a:gd name="T39" fmla="*/ 2147483646 h 45"/>
              <a:gd name="T40" fmla="*/ 2147483646 w 47"/>
              <a:gd name="T41" fmla="*/ 2147483646 h 45"/>
              <a:gd name="T42" fmla="*/ 2147483646 w 47"/>
              <a:gd name="T43" fmla="*/ 2147483646 h 45"/>
              <a:gd name="T44" fmla="*/ 2147483646 w 47"/>
              <a:gd name="T45" fmla="*/ 2147483646 h 45"/>
              <a:gd name="T46" fmla="*/ 0 w 47"/>
              <a:gd name="T47" fmla="*/ 2147483646 h 45"/>
              <a:gd name="T48" fmla="*/ 2147483646 w 47"/>
              <a:gd name="T49" fmla="*/ 2147483646 h 45"/>
              <a:gd name="T50" fmla="*/ 2147483646 w 47"/>
              <a:gd name="T51" fmla="*/ 2147483646 h 45"/>
              <a:gd name="T52" fmla="*/ 2147483646 w 47"/>
              <a:gd name="T53" fmla="*/ 2147483646 h 45"/>
              <a:gd name="T54" fmla="*/ 2147483646 w 47"/>
              <a:gd name="T55" fmla="*/ 2147483646 h 45"/>
              <a:gd name="T56" fmla="*/ 2147483646 w 47"/>
              <a:gd name="T57" fmla="*/ 2147483646 h 45"/>
              <a:gd name="T58" fmla="*/ 2147483646 w 47"/>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0" name="Freeform 379"/>
          <p:cNvSpPr>
            <a:spLocks/>
          </p:cNvSpPr>
          <p:nvPr/>
        </p:nvSpPr>
        <p:spPr bwMode="auto">
          <a:xfrm>
            <a:off x="5343525" y="4532313"/>
            <a:ext cx="204788" cy="234950"/>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1" name="Freeform 380"/>
          <p:cNvSpPr>
            <a:spLocks/>
          </p:cNvSpPr>
          <p:nvPr/>
        </p:nvSpPr>
        <p:spPr bwMode="auto">
          <a:xfrm>
            <a:off x="5122863" y="5040313"/>
            <a:ext cx="188912" cy="179387"/>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2" name="Freeform 381"/>
          <p:cNvSpPr>
            <a:spLocks/>
          </p:cNvSpPr>
          <p:nvPr/>
        </p:nvSpPr>
        <p:spPr bwMode="auto">
          <a:xfrm>
            <a:off x="5053013" y="4557713"/>
            <a:ext cx="338137" cy="544512"/>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3" name="Freeform 382"/>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4" name="Freeform 383"/>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5" name="Freeform 384"/>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6" name="Freeform 385"/>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7" name="Freeform 386"/>
          <p:cNvSpPr>
            <a:spLocks/>
          </p:cNvSpPr>
          <p:nvPr/>
        </p:nvSpPr>
        <p:spPr bwMode="auto">
          <a:xfrm>
            <a:off x="4425950" y="4384675"/>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8" name="Freeform 387"/>
          <p:cNvSpPr>
            <a:spLocks/>
          </p:cNvSpPr>
          <p:nvPr/>
        </p:nvSpPr>
        <p:spPr bwMode="auto">
          <a:xfrm>
            <a:off x="4576763" y="4283075"/>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9" name="Freeform 388"/>
          <p:cNvSpPr>
            <a:spLocks/>
          </p:cNvSpPr>
          <p:nvPr/>
        </p:nvSpPr>
        <p:spPr bwMode="auto">
          <a:xfrm>
            <a:off x="4865688" y="4384675"/>
            <a:ext cx="320675" cy="187325"/>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0" name="Freeform 389"/>
          <p:cNvSpPr>
            <a:spLocks/>
          </p:cNvSpPr>
          <p:nvPr/>
        </p:nvSpPr>
        <p:spPr bwMode="auto">
          <a:xfrm>
            <a:off x="4772025" y="4557713"/>
            <a:ext cx="195263" cy="233362"/>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1" name="Freeform 390"/>
          <p:cNvSpPr>
            <a:spLocks/>
          </p:cNvSpPr>
          <p:nvPr/>
        </p:nvSpPr>
        <p:spPr bwMode="auto">
          <a:xfrm>
            <a:off x="4732338" y="4605338"/>
            <a:ext cx="117475" cy="130175"/>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2" name="Freeform 391"/>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3" name="Freeform 392"/>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4" name="Freeform 393"/>
          <p:cNvSpPr>
            <a:spLocks/>
          </p:cNvSpPr>
          <p:nvPr/>
        </p:nvSpPr>
        <p:spPr bwMode="auto">
          <a:xfrm>
            <a:off x="4527550" y="4337050"/>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5" name="Freeform 394"/>
          <p:cNvSpPr>
            <a:spLocks/>
          </p:cNvSpPr>
          <p:nvPr/>
        </p:nvSpPr>
        <p:spPr bwMode="auto">
          <a:xfrm>
            <a:off x="4503738" y="4378325"/>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6" name="Freeform 395"/>
          <p:cNvSpPr>
            <a:spLocks/>
          </p:cNvSpPr>
          <p:nvPr/>
        </p:nvSpPr>
        <p:spPr bwMode="auto">
          <a:xfrm>
            <a:off x="4795838" y="5073650"/>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7" name="Freeform 396"/>
          <p:cNvSpPr>
            <a:spLocks/>
          </p:cNvSpPr>
          <p:nvPr/>
        </p:nvSpPr>
        <p:spPr bwMode="auto">
          <a:xfrm>
            <a:off x="4527550" y="4181475"/>
            <a:ext cx="79375" cy="93663"/>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8" name="Freeform 397"/>
          <p:cNvSpPr>
            <a:spLocks/>
          </p:cNvSpPr>
          <p:nvPr/>
        </p:nvSpPr>
        <p:spPr bwMode="auto">
          <a:xfrm>
            <a:off x="220663" y="2108200"/>
            <a:ext cx="676275" cy="922338"/>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9" name="Freeform 398"/>
          <p:cNvSpPr>
            <a:spLocks/>
          </p:cNvSpPr>
          <p:nvPr/>
        </p:nvSpPr>
        <p:spPr bwMode="auto">
          <a:xfrm>
            <a:off x="896938" y="2070100"/>
            <a:ext cx="2119312" cy="1452563"/>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tx1">
              <a:lumMod val="10000"/>
              <a:lumOff val="90000"/>
            </a:schemeClr>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0" name="Freeform 399"/>
          <p:cNvSpPr>
            <a:spLocks/>
          </p:cNvSpPr>
          <p:nvPr/>
        </p:nvSpPr>
        <p:spPr bwMode="auto">
          <a:xfrm>
            <a:off x="1296988" y="3279775"/>
            <a:ext cx="1435100" cy="741363"/>
          </a:xfrm>
          <a:custGeom>
            <a:avLst/>
            <a:gdLst>
              <a:gd name="T0" fmla="*/ 2147483646 w 1099"/>
              <a:gd name="T1" fmla="*/ 2147483646 h 571"/>
              <a:gd name="T2" fmla="*/ 2147483646 w 1099"/>
              <a:gd name="T3" fmla="*/ 2147483646 h 571"/>
              <a:gd name="T4" fmla="*/ 2147483646 w 1099"/>
              <a:gd name="T5" fmla="*/ 2147483646 h 571"/>
              <a:gd name="T6" fmla="*/ 2147483646 w 1099"/>
              <a:gd name="T7" fmla="*/ 2147483646 h 571"/>
              <a:gd name="T8" fmla="*/ 2147483646 w 1099"/>
              <a:gd name="T9" fmla="*/ 2147483646 h 571"/>
              <a:gd name="T10" fmla="*/ 2147483646 w 1099"/>
              <a:gd name="T11" fmla="*/ 2147483646 h 571"/>
              <a:gd name="T12" fmla="*/ 2147483646 w 1099"/>
              <a:gd name="T13" fmla="*/ 2147483646 h 571"/>
              <a:gd name="T14" fmla="*/ 2147483646 w 1099"/>
              <a:gd name="T15" fmla="*/ 2147483646 h 571"/>
              <a:gd name="T16" fmla="*/ 2147483646 w 1099"/>
              <a:gd name="T17" fmla="*/ 2147483646 h 571"/>
              <a:gd name="T18" fmla="*/ 2147483646 w 1099"/>
              <a:gd name="T19" fmla="*/ 2147483646 h 571"/>
              <a:gd name="T20" fmla="*/ 2147483646 w 1099"/>
              <a:gd name="T21" fmla="*/ 2147483646 h 571"/>
              <a:gd name="T22" fmla="*/ 2147483646 w 1099"/>
              <a:gd name="T23" fmla="*/ 2147483646 h 571"/>
              <a:gd name="T24" fmla="*/ 2147483646 w 1099"/>
              <a:gd name="T25" fmla="*/ 2147483646 h 571"/>
              <a:gd name="T26" fmla="*/ 2147483646 w 1099"/>
              <a:gd name="T27" fmla="*/ 2147483646 h 571"/>
              <a:gd name="T28" fmla="*/ 2147483646 w 1099"/>
              <a:gd name="T29" fmla="*/ 2147483646 h 571"/>
              <a:gd name="T30" fmla="*/ 2147483646 w 1099"/>
              <a:gd name="T31" fmla="*/ 2147483646 h 571"/>
              <a:gd name="T32" fmla="*/ 2147483646 w 1099"/>
              <a:gd name="T33" fmla="*/ 2147483646 h 571"/>
              <a:gd name="T34" fmla="*/ 2147483646 w 1099"/>
              <a:gd name="T35" fmla="*/ 2147483646 h 571"/>
              <a:gd name="T36" fmla="*/ 2147483646 w 1099"/>
              <a:gd name="T37" fmla="*/ 2147483646 h 571"/>
              <a:gd name="T38" fmla="*/ 2147483646 w 1099"/>
              <a:gd name="T39" fmla="*/ 2147483646 h 571"/>
              <a:gd name="T40" fmla="*/ 2147483646 w 1099"/>
              <a:gd name="T41" fmla="*/ 2147483646 h 571"/>
              <a:gd name="T42" fmla="*/ 2147483646 w 1099"/>
              <a:gd name="T43" fmla="*/ 2147483646 h 571"/>
              <a:gd name="T44" fmla="*/ 2147483646 w 1099"/>
              <a:gd name="T45" fmla="*/ 2147483646 h 571"/>
              <a:gd name="T46" fmla="*/ 2147483646 w 1099"/>
              <a:gd name="T47" fmla="*/ 2147483646 h 571"/>
              <a:gd name="T48" fmla="*/ 2147483646 w 1099"/>
              <a:gd name="T49" fmla="*/ 2147483646 h 571"/>
              <a:gd name="T50" fmla="*/ 2147483646 w 1099"/>
              <a:gd name="T51" fmla="*/ 0 h 571"/>
              <a:gd name="T52" fmla="*/ 2147483646 w 1099"/>
              <a:gd name="T53" fmla="*/ 2147483646 h 571"/>
              <a:gd name="T54" fmla="*/ 2147483646 w 1099"/>
              <a:gd name="T55" fmla="*/ 2147483646 h 571"/>
              <a:gd name="T56" fmla="*/ 2147483646 w 1099"/>
              <a:gd name="T57" fmla="*/ 2147483646 h 571"/>
              <a:gd name="T58" fmla="*/ 0 w 1099"/>
              <a:gd name="T59" fmla="*/ 2147483646 h 571"/>
              <a:gd name="T60" fmla="*/ 2147483646 w 1099"/>
              <a:gd name="T61" fmla="*/ 2147483646 h 571"/>
              <a:gd name="T62" fmla="*/ 2147483646 w 1099"/>
              <a:gd name="T63" fmla="*/ 2147483646 h 571"/>
              <a:gd name="T64" fmla="*/ 2147483646 w 1099"/>
              <a:gd name="T65" fmla="*/ 2147483646 h 571"/>
              <a:gd name="T66" fmla="*/ 2147483646 w 1099"/>
              <a:gd name="T67" fmla="*/ 2147483646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00B0F0"/>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1" name="Freeform 400"/>
          <p:cNvSpPr>
            <a:spLocks/>
          </p:cNvSpPr>
          <p:nvPr/>
        </p:nvSpPr>
        <p:spPr bwMode="auto">
          <a:xfrm>
            <a:off x="2212975" y="4286250"/>
            <a:ext cx="111125" cy="112713"/>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2" name="Freeform 401"/>
          <p:cNvSpPr>
            <a:spLocks/>
          </p:cNvSpPr>
          <p:nvPr/>
        </p:nvSpPr>
        <p:spPr bwMode="auto">
          <a:xfrm>
            <a:off x="2252663" y="4389438"/>
            <a:ext cx="95250" cy="69850"/>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3" name="Freeform 402"/>
          <p:cNvSpPr>
            <a:spLocks/>
          </p:cNvSpPr>
          <p:nvPr/>
        </p:nvSpPr>
        <p:spPr bwMode="auto">
          <a:xfrm>
            <a:off x="2339975" y="4429125"/>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4" name="Freeform 403"/>
          <p:cNvSpPr>
            <a:spLocks/>
          </p:cNvSpPr>
          <p:nvPr/>
        </p:nvSpPr>
        <p:spPr bwMode="auto">
          <a:xfrm>
            <a:off x="2433638" y="4359275"/>
            <a:ext cx="290512" cy="319088"/>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5" name="Freeform 422"/>
          <p:cNvSpPr>
            <a:spLocks/>
          </p:cNvSpPr>
          <p:nvPr/>
        </p:nvSpPr>
        <p:spPr bwMode="auto">
          <a:xfrm>
            <a:off x="2173288" y="4264025"/>
            <a:ext cx="150812" cy="69850"/>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6" name="Freeform 423"/>
          <p:cNvSpPr>
            <a:spLocks/>
          </p:cNvSpPr>
          <p:nvPr/>
        </p:nvSpPr>
        <p:spPr bwMode="auto">
          <a:xfrm>
            <a:off x="2093913" y="4222750"/>
            <a:ext cx="119062" cy="98425"/>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7" name="Freeform 424"/>
          <p:cNvSpPr>
            <a:spLocks/>
          </p:cNvSpPr>
          <p:nvPr/>
        </p:nvSpPr>
        <p:spPr bwMode="auto">
          <a:xfrm>
            <a:off x="1484313" y="3810000"/>
            <a:ext cx="754062" cy="493713"/>
          </a:xfrm>
          <a:custGeom>
            <a:avLst/>
            <a:gdLst>
              <a:gd name="T0" fmla="*/ 2147483646 w 576"/>
              <a:gd name="T1" fmla="*/ 2147483646 h 379"/>
              <a:gd name="T2" fmla="*/ 2147483646 w 576"/>
              <a:gd name="T3" fmla="*/ 2147483646 h 379"/>
              <a:gd name="T4" fmla="*/ 2147483646 w 576"/>
              <a:gd name="T5" fmla="*/ 2147483646 h 379"/>
              <a:gd name="T6" fmla="*/ 2147483646 w 576"/>
              <a:gd name="T7" fmla="*/ 2147483646 h 379"/>
              <a:gd name="T8" fmla="*/ 2147483646 w 576"/>
              <a:gd name="T9" fmla="*/ 2147483646 h 379"/>
              <a:gd name="T10" fmla="*/ 2147483646 w 576"/>
              <a:gd name="T11" fmla="*/ 2147483646 h 379"/>
              <a:gd name="T12" fmla="*/ 2147483646 w 576"/>
              <a:gd name="T13" fmla="*/ 2147483646 h 379"/>
              <a:gd name="T14" fmla="*/ 2147483646 w 576"/>
              <a:gd name="T15" fmla="*/ 2147483646 h 379"/>
              <a:gd name="T16" fmla="*/ 2147483646 w 576"/>
              <a:gd name="T17" fmla="*/ 2147483646 h 379"/>
              <a:gd name="T18" fmla="*/ 2147483646 w 576"/>
              <a:gd name="T19" fmla="*/ 2147483646 h 379"/>
              <a:gd name="T20" fmla="*/ 2147483646 w 576"/>
              <a:gd name="T21" fmla="*/ 2147483646 h 379"/>
              <a:gd name="T22" fmla="*/ 2147483646 w 576"/>
              <a:gd name="T23" fmla="*/ 2147483646 h 379"/>
              <a:gd name="T24" fmla="*/ 2147483646 w 576"/>
              <a:gd name="T25" fmla="*/ 2147483646 h 379"/>
              <a:gd name="T26" fmla="*/ 2147483646 w 576"/>
              <a:gd name="T27" fmla="*/ 2147483646 h 379"/>
              <a:gd name="T28" fmla="*/ 2147483646 w 576"/>
              <a:gd name="T29" fmla="*/ 2147483646 h 379"/>
              <a:gd name="T30" fmla="*/ 2147483646 w 576"/>
              <a:gd name="T31" fmla="*/ 2147483646 h 379"/>
              <a:gd name="T32" fmla="*/ 2147483646 w 576"/>
              <a:gd name="T33" fmla="*/ 2147483646 h 379"/>
              <a:gd name="T34" fmla="*/ 2147483646 w 576"/>
              <a:gd name="T35" fmla="*/ 2147483646 h 379"/>
              <a:gd name="T36" fmla="*/ 2147483646 w 576"/>
              <a:gd name="T37" fmla="*/ 2147483646 h 379"/>
              <a:gd name="T38" fmla="*/ 2147483646 w 576"/>
              <a:gd name="T39" fmla="*/ 2147483646 h 379"/>
              <a:gd name="T40" fmla="*/ 2147483646 w 576"/>
              <a:gd name="T41" fmla="*/ 2147483646 h 379"/>
              <a:gd name="T42" fmla="*/ 2147483646 w 576"/>
              <a:gd name="T43" fmla="*/ 2147483646 h 379"/>
              <a:gd name="T44" fmla="*/ 2147483646 w 576"/>
              <a:gd name="T45" fmla="*/ 2147483646 h 379"/>
              <a:gd name="T46" fmla="*/ 2147483646 w 576"/>
              <a:gd name="T47" fmla="*/ 2147483646 h 379"/>
              <a:gd name="T48" fmla="*/ 2147483646 w 576"/>
              <a:gd name="T49" fmla="*/ 0 h 379"/>
              <a:gd name="T50" fmla="*/ 0 w 576"/>
              <a:gd name="T51" fmla="*/ 2147483646 h 379"/>
              <a:gd name="T52" fmla="*/ 2147483646 w 576"/>
              <a:gd name="T53" fmla="*/ 2147483646 h 379"/>
              <a:gd name="T54" fmla="*/ 2147483646 w 576"/>
              <a:gd name="T55" fmla="*/ 2147483646 h 379"/>
              <a:gd name="T56" fmla="*/ 2147483646 w 576"/>
              <a:gd name="T57" fmla="*/ 2147483646 h 379"/>
              <a:gd name="T58" fmla="*/ 2147483646 w 576"/>
              <a:gd name="T59" fmla="*/ 2147483646 h 379"/>
              <a:gd name="T60" fmla="*/ 2147483646 w 576"/>
              <a:gd name="T61" fmla="*/ 2147483646 h 379"/>
              <a:gd name="T62" fmla="*/ 2147483646 w 576"/>
              <a:gd name="T63" fmla="*/ 2147483646 h 379"/>
              <a:gd name="T64" fmla="*/ 2147483646 w 576"/>
              <a:gd name="T65" fmla="*/ 2147483646 h 379"/>
              <a:gd name="T66" fmla="*/ 2147483646 w 576"/>
              <a:gd name="T67" fmla="*/ 2147483646 h 379"/>
              <a:gd name="T68" fmla="*/ 2147483646 w 576"/>
              <a:gd name="T69" fmla="*/ 2147483646 h 379"/>
              <a:gd name="T70" fmla="*/ 2147483646 w 576"/>
              <a:gd name="T71" fmla="*/ 2147483646 h 379"/>
              <a:gd name="T72" fmla="*/ 2147483646 w 576"/>
              <a:gd name="T73" fmla="*/ 2147483646 h 379"/>
              <a:gd name="T74" fmla="*/ 2147483646 w 576"/>
              <a:gd name="T75" fmla="*/ 2147483646 h 379"/>
              <a:gd name="T76" fmla="*/ 2147483646 w 576"/>
              <a:gd name="T77" fmla="*/ 2147483646 h 379"/>
              <a:gd name="T78" fmla="*/ 2147483646 w 576"/>
              <a:gd name="T79" fmla="*/ 2147483646 h 379"/>
              <a:gd name="T80" fmla="*/ 2147483646 w 576"/>
              <a:gd name="T81" fmla="*/ 2147483646 h 379"/>
              <a:gd name="T82" fmla="*/ 2147483646 w 576"/>
              <a:gd name="T83" fmla="*/ 2147483646 h 379"/>
              <a:gd name="T84" fmla="*/ 2147483646 w 576"/>
              <a:gd name="T85" fmla="*/ 2147483646 h 379"/>
              <a:gd name="T86" fmla="*/ 2147483646 w 576"/>
              <a:gd name="T87" fmla="*/ 2147483646 h 379"/>
              <a:gd name="T88" fmla="*/ 2147483646 w 576"/>
              <a:gd name="T89" fmla="*/ 2147483646 h 379"/>
              <a:gd name="T90" fmla="*/ 2147483646 w 576"/>
              <a:gd name="T91" fmla="*/ 2147483646 h 379"/>
              <a:gd name="T92" fmla="*/ 2147483646 w 576"/>
              <a:gd name="T93" fmla="*/ 2147483646 h 379"/>
              <a:gd name="T94" fmla="*/ 2147483646 w 576"/>
              <a:gd name="T95" fmla="*/ 2147483646 h 379"/>
              <a:gd name="T96" fmla="*/ 2147483646 w 576"/>
              <a:gd name="T97" fmla="*/ 2147483646 h 379"/>
              <a:gd name="T98" fmla="*/ 2147483646 w 576"/>
              <a:gd name="T99" fmla="*/ 2147483646 h 379"/>
              <a:gd name="T100" fmla="*/ 2147483646 w 576"/>
              <a:gd name="T101" fmla="*/ 2147483646 h 379"/>
              <a:gd name="T102" fmla="*/ 2147483646 w 576"/>
              <a:gd name="T103" fmla="*/ 2147483646 h 379"/>
              <a:gd name="T104" fmla="*/ 2147483646 w 576"/>
              <a:gd name="T105" fmla="*/ 2147483646 h 379"/>
              <a:gd name="T106" fmla="*/ 2147483646 w 576"/>
              <a:gd name="T107" fmla="*/ 2147483646 h 379"/>
              <a:gd name="T108" fmla="*/ 2147483646 w 576"/>
              <a:gd name="T109" fmla="*/ 2147483646 h 379"/>
              <a:gd name="T110" fmla="*/ 2147483646 w 576"/>
              <a:gd name="T111" fmla="*/ 2147483646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8" name="Freeform 425"/>
          <p:cNvSpPr>
            <a:spLocks/>
          </p:cNvSpPr>
          <p:nvPr/>
        </p:nvSpPr>
        <p:spPr bwMode="auto">
          <a:xfrm rot="-852288">
            <a:off x="2717800" y="1831975"/>
            <a:ext cx="812800" cy="896938"/>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9" name="Freeform 426"/>
          <p:cNvSpPr>
            <a:spLocks/>
          </p:cNvSpPr>
          <p:nvPr/>
        </p:nvSpPr>
        <p:spPr bwMode="auto">
          <a:xfrm>
            <a:off x="1751013" y="2073275"/>
            <a:ext cx="41275" cy="36513"/>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0" name="Freeform 427"/>
          <p:cNvSpPr>
            <a:spLocks/>
          </p:cNvSpPr>
          <p:nvPr/>
        </p:nvSpPr>
        <p:spPr bwMode="auto">
          <a:xfrm>
            <a:off x="2103438" y="2368550"/>
            <a:ext cx="0" cy="476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1" name="Freeform 428"/>
          <p:cNvSpPr>
            <a:spLocks/>
          </p:cNvSpPr>
          <p:nvPr/>
        </p:nvSpPr>
        <p:spPr bwMode="auto">
          <a:xfrm>
            <a:off x="2460625" y="2401888"/>
            <a:ext cx="3175" cy="635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2" name="Freeform 429"/>
          <p:cNvSpPr>
            <a:spLocks/>
          </p:cNvSpPr>
          <p:nvPr/>
        </p:nvSpPr>
        <p:spPr bwMode="auto">
          <a:xfrm>
            <a:off x="2109788" y="1984375"/>
            <a:ext cx="14287" cy="14288"/>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3" name="Freeform 430"/>
          <p:cNvSpPr>
            <a:spLocks/>
          </p:cNvSpPr>
          <p:nvPr/>
        </p:nvSpPr>
        <p:spPr bwMode="auto">
          <a:xfrm>
            <a:off x="2297113" y="2452688"/>
            <a:ext cx="144462" cy="120650"/>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4" name="Freeform 431"/>
          <p:cNvSpPr>
            <a:spLocks/>
          </p:cNvSpPr>
          <p:nvPr/>
        </p:nvSpPr>
        <p:spPr bwMode="auto">
          <a:xfrm>
            <a:off x="2181225" y="2090738"/>
            <a:ext cx="598488" cy="400050"/>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5" name="Freeform 432"/>
          <p:cNvSpPr>
            <a:spLocks/>
          </p:cNvSpPr>
          <p:nvPr/>
        </p:nvSpPr>
        <p:spPr bwMode="auto">
          <a:xfrm>
            <a:off x="1663700" y="2024063"/>
            <a:ext cx="158750" cy="14605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6" name="Freeform 433"/>
          <p:cNvSpPr>
            <a:spLocks/>
          </p:cNvSpPr>
          <p:nvPr/>
        </p:nvSpPr>
        <p:spPr bwMode="auto">
          <a:xfrm>
            <a:off x="1831975" y="1970088"/>
            <a:ext cx="144463" cy="93662"/>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7" name="Freeform 434"/>
          <p:cNvSpPr>
            <a:spLocks/>
          </p:cNvSpPr>
          <p:nvPr/>
        </p:nvSpPr>
        <p:spPr bwMode="auto">
          <a:xfrm>
            <a:off x="1771650" y="1920875"/>
            <a:ext cx="109538" cy="61913"/>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8" name="Freeform 435"/>
          <p:cNvSpPr>
            <a:spLocks/>
          </p:cNvSpPr>
          <p:nvPr/>
        </p:nvSpPr>
        <p:spPr bwMode="auto">
          <a:xfrm>
            <a:off x="1987550" y="1982788"/>
            <a:ext cx="92075" cy="80962"/>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9" name="Freeform 436"/>
          <p:cNvSpPr>
            <a:spLocks/>
          </p:cNvSpPr>
          <p:nvPr/>
        </p:nvSpPr>
        <p:spPr bwMode="auto">
          <a:xfrm>
            <a:off x="2081213" y="2032000"/>
            <a:ext cx="36512" cy="46038"/>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0" name="Freeform 437"/>
          <p:cNvSpPr>
            <a:spLocks/>
          </p:cNvSpPr>
          <p:nvPr/>
        </p:nvSpPr>
        <p:spPr bwMode="auto">
          <a:xfrm>
            <a:off x="2071688" y="1968500"/>
            <a:ext cx="215900" cy="103188"/>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1" name="Freeform 438"/>
          <p:cNvSpPr>
            <a:spLocks/>
          </p:cNvSpPr>
          <p:nvPr/>
        </p:nvSpPr>
        <p:spPr bwMode="auto">
          <a:xfrm>
            <a:off x="1901825" y="1903413"/>
            <a:ext cx="44450" cy="38100"/>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2" name="Freeform 439"/>
          <p:cNvSpPr>
            <a:spLocks/>
          </p:cNvSpPr>
          <p:nvPr/>
        </p:nvSpPr>
        <p:spPr bwMode="auto">
          <a:xfrm flipV="1">
            <a:off x="2071688" y="1662113"/>
            <a:ext cx="215900" cy="323850"/>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3" name="Freeform 440"/>
          <p:cNvSpPr>
            <a:spLocks/>
          </p:cNvSpPr>
          <p:nvPr/>
        </p:nvSpPr>
        <p:spPr bwMode="auto">
          <a:xfrm>
            <a:off x="2076450" y="1930400"/>
            <a:ext cx="36513" cy="17463"/>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4" name="Freeform 441"/>
          <p:cNvSpPr>
            <a:spLocks/>
          </p:cNvSpPr>
          <p:nvPr/>
        </p:nvSpPr>
        <p:spPr bwMode="auto">
          <a:xfrm>
            <a:off x="2057400" y="1884363"/>
            <a:ext cx="33338" cy="47625"/>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5" name="Freeform 442"/>
          <p:cNvSpPr>
            <a:spLocks/>
          </p:cNvSpPr>
          <p:nvPr/>
        </p:nvSpPr>
        <p:spPr bwMode="auto">
          <a:xfrm>
            <a:off x="1990725" y="1862138"/>
            <a:ext cx="60325" cy="68262"/>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6" name="Freeform 443"/>
          <p:cNvSpPr>
            <a:spLocks/>
          </p:cNvSpPr>
          <p:nvPr/>
        </p:nvSpPr>
        <p:spPr bwMode="auto">
          <a:xfrm>
            <a:off x="1747838" y="2109788"/>
            <a:ext cx="269875" cy="234950"/>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7" name="Freeform 445"/>
          <p:cNvSpPr>
            <a:spLocks/>
          </p:cNvSpPr>
          <p:nvPr/>
        </p:nvSpPr>
        <p:spPr bwMode="auto">
          <a:xfrm>
            <a:off x="2776538" y="4244975"/>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rgbClr val="FFFFFF"/>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8" name="Freeform 450"/>
          <p:cNvSpPr>
            <a:spLocks/>
          </p:cNvSpPr>
          <p:nvPr/>
        </p:nvSpPr>
        <p:spPr bwMode="auto">
          <a:xfrm>
            <a:off x="3819525" y="2471738"/>
            <a:ext cx="131763" cy="50800"/>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FFFFFF"/>
          </a:solidFill>
          <a:ln w="9525" cap="flat"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9" name="Freeform 451"/>
          <p:cNvSpPr>
            <a:spLocks/>
          </p:cNvSpPr>
          <p:nvPr/>
        </p:nvSpPr>
        <p:spPr bwMode="auto">
          <a:xfrm>
            <a:off x="7815263" y="4605338"/>
            <a:ext cx="215900" cy="185737"/>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0" name="Freeform 452"/>
          <p:cNvSpPr>
            <a:spLocks/>
          </p:cNvSpPr>
          <p:nvPr/>
        </p:nvSpPr>
        <p:spPr bwMode="auto">
          <a:xfrm>
            <a:off x="8031163" y="4649788"/>
            <a:ext cx="174625" cy="169862"/>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grpSp>
        <p:nvGrpSpPr>
          <p:cNvPr id="161" name="Group 453"/>
          <p:cNvGrpSpPr>
            <a:grpSpLocks/>
          </p:cNvGrpSpPr>
          <p:nvPr/>
        </p:nvGrpSpPr>
        <p:grpSpPr bwMode="auto">
          <a:xfrm>
            <a:off x="4292600" y="2860675"/>
            <a:ext cx="250825" cy="368300"/>
            <a:chOff x="2201" y="1250"/>
            <a:chExt cx="133" cy="193"/>
          </a:xfrm>
          <a:noFill/>
        </p:grpSpPr>
        <p:sp>
          <p:nvSpPr>
            <p:cNvPr id="162" name="Freeform 454"/>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3"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grpSp>
      <p:sp>
        <p:nvSpPr>
          <p:cNvPr id="164" name="Freeform 458"/>
          <p:cNvSpPr>
            <a:spLocks/>
          </p:cNvSpPr>
          <p:nvPr/>
        </p:nvSpPr>
        <p:spPr bwMode="auto">
          <a:xfrm>
            <a:off x="5275263" y="3709988"/>
            <a:ext cx="73025" cy="44450"/>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FFFFFF"/>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5" name="Freeform 507"/>
          <p:cNvSpPr>
            <a:spLocks/>
          </p:cNvSpPr>
          <p:nvPr/>
        </p:nvSpPr>
        <p:spPr bwMode="auto">
          <a:xfrm>
            <a:off x="6342063" y="3095625"/>
            <a:ext cx="1508125" cy="1047750"/>
          </a:xfrm>
          <a:custGeom>
            <a:avLst/>
            <a:gdLst>
              <a:gd name="T0" fmla="*/ 2147483646 w 950"/>
              <a:gd name="T1" fmla="*/ 2147483646 h 660"/>
              <a:gd name="T2" fmla="*/ 2147483646 w 950"/>
              <a:gd name="T3" fmla="*/ 2147483646 h 660"/>
              <a:gd name="T4" fmla="*/ 2147483646 w 950"/>
              <a:gd name="T5" fmla="*/ 2147483646 h 660"/>
              <a:gd name="T6" fmla="*/ 2147483646 w 950"/>
              <a:gd name="T7" fmla="*/ 2147483646 h 660"/>
              <a:gd name="T8" fmla="*/ 2147483646 w 950"/>
              <a:gd name="T9" fmla="*/ 2147483646 h 660"/>
              <a:gd name="T10" fmla="*/ 2147483646 w 950"/>
              <a:gd name="T11" fmla="*/ 2147483646 h 660"/>
              <a:gd name="T12" fmla="*/ 2147483646 w 950"/>
              <a:gd name="T13" fmla="*/ 2147483646 h 660"/>
              <a:gd name="T14" fmla="*/ 2147483646 w 950"/>
              <a:gd name="T15" fmla="*/ 2147483646 h 660"/>
              <a:gd name="T16" fmla="*/ 2147483646 w 950"/>
              <a:gd name="T17" fmla="*/ 2147483646 h 660"/>
              <a:gd name="T18" fmla="*/ 2147483646 w 950"/>
              <a:gd name="T19" fmla="*/ 2147483646 h 660"/>
              <a:gd name="T20" fmla="*/ 2147483646 w 950"/>
              <a:gd name="T21" fmla="*/ 2147483646 h 660"/>
              <a:gd name="T22" fmla="*/ 2147483646 w 950"/>
              <a:gd name="T23" fmla="*/ 2147483646 h 660"/>
              <a:gd name="T24" fmla="*/ 2147483646 w 950"/>
              <a:gd name="T25" fmla="*/ 2147483646 h 660"/>
              <a:gd name="T26" fmla="*/ 2147483646 w 950"/>
              <a:gd name="T27" fmla="*/ 2147483646 h 660"/>
              <a:gd name="T28" fmla="*/ 2147483646 w 950"/>
              <a:gd name="T29" fmla="*/ 2147483646 h 660"/>
              <a:gd name="T30" fmla="*/ 2147483646 w 950"/>
              <a:gd name="T31" fmla="*/ 2147483646 h 660"/>
              <a:gd name="T32" fmla="*/ 2147483646 w 950"/>
              <a:gd name="T33" fmla="*/ 2147483646 h 660"/>
              <a:gd name="T34" fmla="*/ 2147483646 w 950"/>
              <a:gd name="T35" fmla="*/ 2147483646 h 660"/>
              <a:gd name="T36" fmla="*/ 2147483646 w 950"/>
              <a:gd name="T37" fmla="*/ 2147483646 h 660"/>
              <a:gd name="T38" fmla="*/ 2147483646 w 950"/>
              <a:gd name="T39" fmla="*/ 2147483646 h 660"/>
              <a:gd name="T40" fmla="*/ 2147483646 w 950"/>
              <a:gd name="T41" fmla="*/ 2147483646 h 660"/>
              <a:gd name="T42" fmla="*/ 2147483646 w 950"/>
              <a:gd name="T43" fmla="*/ 2147483646 h 660"/>
              <a:gd name="T44" fmla="*/ 2147483646 w 950"/>
              <a:gd name="T45" fmla="*/ 2147483646 h 660"/>
              <a:gd name="T46" fmla="*/ 2147483646 w 950"/>
              <a:gd name="T47" fmla="*/ 2147483646 h 660"/>
              <a:gd name="T48" fmla="*/ 2147483646 w 950"/>
              <a:gd name="T49" fmla="*/ 2147483646 h 660"/>
              <a:gd name="T50" fmla="*/ 2147483646 w 950"/>
              <a:gd name="T51" fmla="*/ 2147483646 h 660"/>
              <a:gd name="T52" fmla="*/ 2147483646 w 950"/>
              <a:gd name="T53" fmla="*/ 2147483646 h 660"/>
              <a:gd name="T54" fmla="*/ 2147483646 w 950"/>
              <a:gd name="T55" fmla="*/ 2147483646 h 660"/>
              <a:gd name="T56" fmla="*/ 2147483646 w 950"/>
              <a:gd name="T57" fmla="*/ 2147483646 h 660"/>
              <a:gd name="T58" fmla="*/ 2147483646 w 950"/>
              <a:gd name="T59" fmla="*/ 2147483646 h 660"/>
              <a:gd name="T60" fmla="*/ 2147483646 w 950"/>
              <a:gd name="T61" fmla="*/ 2147483646 h 660"/>
              <a:gd name="T62" fmla="*/ 2147483646 w 950"/>
              <a:gd name="T63" fmla="*/ 2147483646 h 660"/>
              <a:gd name="T64" fmla="*/ 2147483646 w 950"/>
              <a:gd name="T65" fmla="*/ 2147483646 h 660"/>
              <a:gd name="T66" fmla="*/ 2147483646 w 950"/>
              <a:gd name="T67" fmla="*/ 2147483646 h 660"/>
              <a:gd name="T68" fmla="*/ 2147483646 w 950"/>
              <a:gd name="T69" fmla="*/ 2147483646 h 660"/>
              <a:gd name="T70" fmla="*/ 2147483646 w 950"/>
              <a:gd name="T71" fmla="*/ 2147483646 h 660"/>
              <a:gd name="T72" fmla="*/ 2147483646 w 950"/>
              <a:gd name="T73" fmla="*/ 2147483646 h 660"/>
              <a:gd name="T74" fmla="*/ 2147483646 w 950"/>
              <a:gd name="T75" fmla="*/ 2147483646 h 660"/>
              <a:gd name="T76" fmla="*/ 2147483646 w 950"/>
              <a:gd name="T77" fmla="*/ 2147483646 h 660"/>
              <a:gd name="T78" fmla="*/ 2147483646 w 950"/>
              <a:gd name="T79" fmla="*/ 2147483646 h 660"/>
              <a:gd name="T80" fmla="*/ 2147483646 w 950"/>
              <a:gd name="T81" fmla="*/ 2147483646 h 660"/>
              <a:gd name="T82" fmla="*/ 2147483646 w 950"/>
              <a:gd name="T83" fmla="*/ 2147483646 h 660"/>
              <a:gd name="T84" fmla="*/ 2147483646 w 950"/>
              <a:gd name="T85" fmla="*/ 2147483646 h 660"/>
              <a:gd name="T86" fmla="*/ 2147483646 w 950"/>
              <a:gd name="T87" fmla="*/ 2147483646 h 660"/>
              <a:gd name="T88" fmla="*/ 2147483646 w 950"/>
              <a:gd name="T89" fmla="*/ 2147483646 h 660"/>
              <a:gd name="T90" fmla="*/ 2147483646 w 950"/>
              <a:gd name="T91" fmla="*/ 2147483646 h 660"/>
              <a:gd name="T92" fmla="*/ 2147483646 w 950"/>
              <a:gd name="T93" fmla="*/ 2147483646 h 660"/>
              <a:gd name="T94" fmla="*/ 2147483646 w 950"/>
              <a:gd name="T95" fmla="*/ 2147483646 h 660"/>
              <a:gd name="T96" fmla="*/ 2147483646 w 950"/>
              <a:gd name="T97" fmla="*/ 2147483646 h 660"/>
              <a:gd name="T98" fmla="*/ 2147483646 w 950"/>
              <a:gd name="T99" fmla="*/ 2147483646 h 660"/>
              <a:gd name="T100" fmla="*/ 2147483646 w 950"/>
              <a:gd name="T101" fmla="*/ 2147483646 h 660"/>
              <a:gd name="T102" fmla="*/ 2147483646 w 950"/>
              <a:gd name="T103" fmla="*/ 2147483646 h 660"/>
              <a:gd name="T104" fmla="*/ 2147483646 w 950"/>
              <a:gd name="T105" fmla="*/ 2147483646 h 660"/>
              <a:gd name="T106" fmla="*/ 2147483646 w 950"/>
              <a:gd name="T107" fmla="*/ 2147483646 h 660"/>
              <a:gd name="T108" fmla="*/ 2147483646 w 950"/>
              <a:gd name="T109" fmla="*/ 2147483646 h 660"/>
              <a:gd name="T110" fmla="*/ 2147483646 w 950"/>
              <a:gd name="T111" fmla="*/ 2147483646 h 660"/>
              <a:gd name="T112" fmla="*/ 2147483646 w 950"/>
              <a:gd name="T113" fmla="*/ 2147483646 h 660"/>
              <a:gd name="T114" fmla="*/ 2147483646 w 950"/>
              <a:gd name="T115" fmla="*/ 2147483646 h 660"/>
              <a:gd name="T116" fmla="*/ 2147483646 w 950"/>
              <a:gd name="T117" fmla="*/ 2147483646 h 660"/>
              <a:gd name="T118" fmla="*/ 2147483646 w 950"/>
              <a:gd name="T119" fmla="*/ 2147483646 h 660"/>
              <a:gd name="T120" fmla="*/ 2147483646 w 950"/>
              <a:gd name="T121" fmla="*/ 2147483646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6" name="Freeform 260"/>
          <p:cNvSpPr>
            <a:spLocks/>
          </p:cNvSpPr>
          <p:nvPr/>
        </p:nvSpPr>
        <p:spPr bwMode="auto">
          <a:xfrm>
            <a:off x="6386513" y="4664075"/>
            <a:ext cx="57150" cy="68263"/>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7" name="Freeform 261"/>
          <p:cNvSpPr>
            <a:spLocks/>
          </p:cNvSpPr>
          <p:nvPr/>
        </p:nvSpPr>
        <p:spPr bwMode="auto">
          <a:xfrm>
            <a:off x="7205663" y="4143375"/>
            <a:ext cx="53975" cy="53975"/>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8" name="Freeform 262"/>
          <p:cNvSpPr>
            <a:spLocks/>
          </p:cNvSpPr>
          <p:nvPr/>
        </p:nvSpPr>
        <p:spPr bwMode="auto">
          <a:xfrm>
            <a:off x="7496175" y="4010025"/>
            <a:ext cx="31750" cy="93663"/>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9" name="Freeform 263"/>
          <p:cNvSpPr>
            <a:spLocks/>
          </p:cNvSpPr>
          <p:nvPr/>
        </p:nvSpPr>
        <p:spPr bwMode="auto">
          <a:xfrm>
            <a:off x="7731125" y="3767138"/>
            <a:ext cx="46038" cy="69850"/>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0" name="Freeform 264"/>
          <p:cNvSpPr>
            <a:spLocks/>
          </p:cNvSpPr>
          <p:nvPr/>
        </p:nvSpPr>
        <p:spPr bwMode="auto">
          <a:xfrm>
            <a:off x="7786688" y="3408363"/>
            <a:ext cx="344487" cy="374650"/>
          </a:xfrm>
          <a:custGeom>
            <a:avLst/>
            <a:gdLst>
              <a:gd name="T0" fmla="*/ 2147483646 w 264"/>
              <a:gd name="T1" fmla="*/ 2147483646 h 289"/>
              <a:gd name="T2" fmla="*/ 2147483646 w 264"/>
              <a:gd name="T3" fmla="*/ 2147483646 h 289"/>
              <a:gd name="T4" fmla="*/ 2147483646 w 264"/>
              <a:gd name="T5" fmla="*/ 2147483646 h 289"/>
              <a:gd name="T6" fmla="*/ 2147483646 w 264"/>
              <a:gd name="T7" fmla="*/ 2147483646 h 289"/>
              <a:gd name="T8" fmla="*/ 2147483646 w 264"/>
              <a:gd name="T9" fmla="*/ 2147483646 h 289"/>
              <a:gd name="T10" fmla="*/ 2147483646 w 264"/>
              <a:gd name="T11" fmla="*/ 2147483646 h 289"/>
              <a:gd name="T12" fmla="*/ 2147483646 w 264"/>
              <a:gd name="T13" fmla="*/ 2147483646 h 289"/>
              <a:gd name="T14" fmla="*/ 2147483646 w 264"/>
              <a:gd name="T15" fmla="*/ 2147483646 h 289"/>
              <a:gd name="T16" fmla="*/ 2147483646 w 264"/>
              <a:gd name="T17" fmla="*/ 2147483646 h 289"/>
              <a:gd name="T18" fmla="*/ 2147483646 w 264"/>
              <a:gd name="T19" fmla="*/ 2147483646 h 289"/>
              <a:gd name="T20" fmla="*/ 2147483646 w 264"/>
              <a:gd name="T21" fmla="*/ 0 h 289"/>
              <a:gd name="T22" fmla="*/ 2147483646 w 264"/>
              <a:gd name="T23" fmla="*/ 2147483646 h 289"/>
              <a:gd name="T24" fmla="*/ 2147483646 w 264"/>
              <a:gd name="T25" fmla="*/ 2147483646 h 289"/>
              <a:gd name="T26" fmla="*/ 2147483646 w 264"/>
              <a:gd name="T27" fmla="*/ 2147483646 h 289"/>
              <a:gd name="T28" fmla="*/ 2147483646 w 264"/>
              <a:gd name="T29" fmla="*/ 2147483646 h 289"/>
              <a:gd name="T30" fmla="*/ 2147483646 w 264"/>
              <a:gd name="T31" fmla="*/ 2147483646 h 289"/>
              <a:gd name="T32" fmla="*/ 2147483646 w 264"/>
              <a:gd name="T33" fmla="*/ 2147483646 h 289"/>
              <a:gd name="T34" fmla="*/ 2147483646 w 264"/>
              <a:gd name="T35" fmla="*/ 2147483646 h 289"/>
              <a:gd name="T36" fmla="*/ 2147483646 w 264"/>
              <a:gd name="T37" fmla="*/ 2147483646 h 289"/>
              <a:gd name="T38" fmla="*/ 2147483646 w 264"/>
              <a:gd name="T39" fmla="*/ 2147483646 h 289"/>
              <a:gd name="T40" fmla="*/ 2147483646 w 264"/>
              <a:gd name="T41" fmla="*/ 2147483646 h 289"/>
              <a:gd name="T42" fmla="*/ 2147483646 w 264"/>
              <a:gd name="T43" fmla="*/ 2147483646 h 289"/>
              <a:gd name="T44" fmla="*/ 2147483646 w 264"/>
              <a:gd name="T45" fmla="*/ 2147483646 h 289"/>
              <a:gd name="T46" fmla="*/ 2147483646 w 264"/>
              <a:gd name="T47" fmla="*/ 2147483646 h 289"/>
              <a:gd name="T48" fmla="*/ 2147483646 w 264"/>
              <a:gd name="T49" fmla="*/ 2147483646 h 289"/>
              <a:gd name="T50" fmla="*/ 2147483646 w 264"/>
              <a:gd name="T51" fmla="*/ 2147483646 h 289"/>
              <a:gd name="T52" fmla="*/ 2147483646 w 264"/>
              <a:gd name="T53" fmla="*/ 2147483646 h 289"/>
              <a:gd name="T54" fmla="*/ 2147483646 w 264"/>
              <a:gd name="T55" fmla="*/ 2147483646 h 289"/>
              <a:gd name="T56" fmla="*/ 2147483646 w 264"/>
              <a:gd name="T57" fmla="*/ 2147483646 h 289"/>
              <a:gd name="T58" fmla="*/ 2147483646 w 264"/>
              <a:gd name="T59" fmla="*/ 2147483646 h 289"/>
              <a:gd name="T60" fmla="*/ 2147483646 w 264"/>
              <a:gd name="T61" fmla="*/ 2147483646 h 289"/>
              <a:gd name="T62" fmla="*/ 2147483646 w 264"/>
              <a:gd name="T63" fmla="*/ 2147483646 h 289"/>
              <a:gd name="T64" fmla="*/ 2147483646 w 264"/>
              <a:gd name="T65" fmla="*/ 2147483646 h 289"/>
              <a:gd name="T66" fmla="*/ 0 w 264"/>
              <a:gd name="T67" fmla="*/ 2147483646 h 289"/>
              <a:gd name="T68" fmla="*/ 2147483646 w 264"/>
              <a:gd name="T69" fmla="*/ 2147483646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0066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1" name="Freeform 265"/>
          <p:cNvSpPr>
            <a:spLocks/>
          </p:cNvSpPr>
          <p:nvPr/>
        </p:nvSpPr>
        <p:spPr bwMode="auto">
          <a:xfrm>
            <a:off x="8029575" y="3063875"/>
            <a:ext cx="61913" cy="306388"/>
          </a:xfrm>
          <a:custGeom>
            <a:avLst/>
            <a:gdLst>
              <a:gd name="T0" fmla="*/ 2147483646 w 48"/>
              <a:gd name="T1" fmla="*/ 2147483646 h 234"/>
              <a:gd name="T2" fmla="*/ 2147483646 w 48"/>
              <a:gd name="T3" fmla="*/ 2147483646 h 234"/>
              <a:gd name="T4" fmla="*/ 2147483646 w 48"/>
              <a:gd name="T5" fmla="*/ 2147483646 h 234"/>
              <a:gd name="T6" fmla="*/ 0 w 48"/>
              <a:gd name="T7" fmla="*/ 2147483646 h 234"/>
              <a:gd name="T8" fmla="*/ 2147483646 w 48"/>
              <a:gd name="T9" fmla="*/ 2147483646 h 234"/>
              <a:gd name="T10" fmla="*/ 2147483646 w 48"/>
              <a:gd name="T11" fmla="*/ 0 h 234"/>
              <a:gd name="T12" fmla="*/ 2147483646 w 48"/>
              <a:gd name="T13" fmla="*/ 2147483646 h 234"/>
              <a:gd name="T14" fmla="*/ 2147483646 w 48"/>
              <a:gd name="T15" fmla="*/ 2147483646 h 234"/>
              <a:gd name="T16" fmla="*/ 2147483646 w 48"/>
              <a:gd name="T17" fmla="*/ 2147483646 h 234"/>
              <a:gd name="T18" fmla="*/ 2147483646 w 48"/>
              <a:gd name="T19" fmla="*/ 2147483646 h 234"/>
              <a:gd name="T20" fmla="*/ 2147483646 w 48"/>
              <a:gd name="T21" fmla="*/ 2147483646 h 234"/>
              <a:gd name="T22" fmla="*/ 2147483646 w 48"/>
              <a:gd name="T23" fmla="*/ 2147483646 h 234"/>
              <a:gd name="T24" fmla="*/ 2147483646 w 48"/>
              <a:gd name="T25" fmla="*/ 2147483646 h 234"/>
              <a:gd name="T26" fmla="*/ 2147483646 w 48"/>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2" name="Freeform 272"/>
          <p:cNvSpPr>
            <a:spLocks/>
          </p:cNvSpPr>
          <p:nvPr/>
        </p:nvSpPr>
        <p:spPr bwMode="auto">
          <a:xfrm>
            <a:off x="7478713" y="4189413"/>
            <a:ext cx="141287" cy="195262"/>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3" name="Freeform 273"/>
          <p:cNvSpPr>
            <a:spLocks/>
          </p:cNvSpPr>
          <p:nvPr/>
        </p:nvSpPr>
        <p:spPr bwMode="auto">
          <a:xfrm>
            <a:off x="7535863" y="4416425"/>
            <a:ext cx="115887" cy="92075"/>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4" name="Freeform 333"/>
          <p:cNvSpPr>
            <a:spLocks/>
          </p:cNvSpPr>
          <p:nvPr/>
        </p:nvSpPr>
        <p:spPr bwMode="auto">
          <a:xfrm>
            <a:off x="6692900" y="3143250"/>
            <a:ext cx="777875" cy="390525"/>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5" name="Line 449"/>
          <p:cNvSpPr>
            <a:spLocks noChangeShapeType="1"/>
          </p:cNvSpPr>
          <p:nvPr/>
        </p:nvSpPr>
        <p:spPr bwMode="auto">
          <a:xfrm>
            <a:off x="7440613" y="4206875"/>
            <a:ext cx="0" cy="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6" name="Freeform 506"/>
          <p:cNvSpPr>
            <a:spLocks/>
          </p:cNvSpPr>
          <p:nvPr/>
        </p:nvSpPr>
        <p:spPr bwMode="auto">
          <a:xfrm>
            <a:off x="7589838" y="3492500"/>
            <a:ext cx="123825" cy="155575"/>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noFill/>
          <a:ln>
            <a:noFill/>
          </a:ln>
          <a:extLst/>
        </p:spPr>
        <p:txBody>
          <a:bodyPr/>
          <a:lstStyle/>
          <a:p>
            <a:pPr eaLnBrk="0" hangingPunct="0">
              <a:spcBef>
                <a:spcPct val="0"/>
              </a:spcBef>
            </a:pPr>
            <a:endParaRPr lang="en-GB" sz="1400" b="1" dirty="0">
              <a:solidFill>
                <a:srgbClr val="FFFFFF"/>
              </a:solidFill>
              <a:latin typeface="Arial" panose="020B0604020202020204" pitchFamily="34" charset="0"/>
              <a:ea typeface="MS PGothic" panose="020B0600070205080204" pitchFamily="34" charset="-128"/>
            </a:endParaRPr>
          </a:p>
        </p:txBody>
      </p:sp>
      <p:sp>
        <p:nvSpPr>
          <p:cNvPr id="177" name="Freeform 517"/>
          <p:cNvSpPr>
            <a:spLocks/>
          </p:cNvSpPr>
          <p:nvPr/>
        </p:nvSpPr>
        <p:spPr bwMode="auto">
          <a:xfrm>
            <a:off x="7637463" y="3632200"/>
            <a:ext cx="85725" cy="104775"/>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8" name="Freeform 411"/>
          <p:cNvSpPr>
            <a:spLocks/>
          </p:cNvSpPr>
          <p:nvPr/>
        </p:nvSpPr>
        <p:spPr bwMode="auto">
          <a:xfrm>
            <a:off x="2919413" y="5365750"/>
            <a:ext cx="127000" cy="166688"/>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9" name="Freeform 420"/>
          <p:cNvSpPr>
            <a:spLocks/>
          </p:cNvSpPr>
          <p:nvPr/>
        </p:nvSpPr>
        <p:spPr bwMode="auto">
          <a:xfrm>
            <a:off x="2371725" y="4675188"/>
            <a:ext cx="320675" cy="392112"/>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0" name="Freeform 413"/>
          <p:cNvSpPr>
            <a:spLocks/>
          </p:cNvSpPr>
          <p:nvPr/>
        </p:nvSpPr>
        <p:spPr bwMode="auto">
          <a:xfrm>
            <a:off x="2576513" y="4551363"/>
            <a:ext cx="884237" cy="91122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FFFFFF"/>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1" name="Freeform 409"/>
          <p:cNvSpPr>
            <a:spLocks/>
          </p:cNvSpPr>
          <p:nvPr/>
        </p:nvSpPr>
        <p:spPr bwMode="auto">
          <a:xfrm>
            <a:off x="2563813" y="5153025"/>
            <a:ext cx="473075" cy="947738"/>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2" name="Freeform 444"/>
          <p:cNvSpPr>
            <a:spLocks/>
          </p:cNvSpPr>
          <p:nvPr/>
        </p:nvSpPr>
        <p:spPr bwMode="auto">
          <a:xfrm>
            <a:off x="2500313" y="5053013"/>
            <a:ext cx="242887" cy="1179512"/>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3" name="Freeform 410"/>
          <p:cNvSpPr>
            <a:spLocks/>
          </p:cNvSpPr>
          <p:nvPr/>
        </p:nvSpPr>
        <p:spPr bwMode="auto">
          <a:xfrm>
            <a:off x="2820988" y="5105400"/>
            <a:ext cx="200025" cy="187325"/>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4" name="Freeform 412"/>
          <p:cNvSpPr>
            <a:spLocks/>
          </p:cNvSpPr>
          <p:nvPr/>
        </p:nvSpPr>
        <p:spPr bwMode="auto">
          <a:xfrm>
            <a:off x="2667000" y="4897438"/>
            <a:ext cx="266700" cy="287337"/>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5" name="Freeform 405"/>
          <p:cNvSpPr>
            <a:spLocks/>
          </p:cNvSpPr>
          <p:nvPr/>
        </p:nvSpPr>
        <p:spPr bwMode="auto">
          <a:xfrm>
            <a:off x="2532063" y="4629150"/>
            <a:ext cx="195262" cy="139700"/>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6" name="Freeform 407"/>
          <p:cNvSpPr>
            <a:spLocks/>
          </p:cNvSpPr>
          <p:nvPr/>
        </p:nvSpPr>
        <p:spPr bwMode="auto">
          <a:xfrm>
            <a:off x="2854325" y="4462463"/>
            <a:ext cx="117475" cy="179387"/>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FFFFFF"/>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7" name="Freeform 408"/>
          <p:cNvSpPr>
            <a:spLocks/>
          </p:cNvSpPr>
          <p:nvPr/>
        </p:nvSpPr>
        <p:spPr bwMode="auto">
          <a:xfrm>
            <a:off x="3036888" y="4525963"/>
            <a:ext cx="76200" cy="93662"/>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FFFFFF"/>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8" name="Freeform 417"/>
          <p:cNvSpPr>
            <a:spLocks/>
          </p:cNvSpPr>
          <p:nvPr/>
        </p:nvSpPr>
        <p:spPr bwMode="auto">
          <a:xfrm>
            <a:off x="2943225" y="4522788"/>
            <a:ext cx="96838" cy="109537"/>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FFFFFF"/>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9" name="Freeform 418"/>
          <p:cNvSpPr>
            <a:spLocks/>
          </p:cNvSpPr>
          <p:nvPr/>
        </p:nvSpPr>
        <p:spPr bwMode="auto">
          <a:xfrm>
            <a:off x="2579688" y="4378325"/>
            <a:ext cx="333375" cy="280988"/>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0" name="Freeform 421"/>
          <p:cNvSpPr>
            <a:spLocks/>
          </p:cNvSpPr>
          <p:nvPr/>
        </p:nvSpPr>
        <p:spPr bwMode="auto">
          <a:xfrm>
            <a:off x="2390775" y="4627563"/>
            <a:ext cx="134938" cy="149225"/>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1" name="Freeform 263"/>
          <p:cNvSpPr>
            <a:spLocks/>
          </p:cNvSpPr>
          <p:nvPr/>
        </p:nvSpPr>
        <p:spPr bwMode="auto">
          <a:xfrm>
            <a:off x="4757738" y="2967038"/>
            <a:ext cx="49212" cy="96837"/>
          </a:xfrm>
          <a:custGeom>
            <a:avLst/>
            <a:gdLst>
              <a:gd name="T0" fmla="*/ 0 w 429209"/>
              <a:gd name="T1" fmla="*/ 2 h 839755"/>
              <a:gd name="T2" fmla="*/ 0 w 429209"/>
              <a:gd name="T3" fmla="*/ 1 h 839755"/>
              <a:gd name="T4" fmla="*/ 0 w 429209"/>
              <a:gd name="T5" fmla="*/ 1 h 839755"/>
              <a:gd name="T6" fmla="*/ 0 w 429209"/>
              <a:gd name="T7" fmla="*/ 0 h 839755"/>
              <a:gd name="T8" fmla="*/ 1 w 429209"/>
              <a:gd name="T9" fmla="*/ 0 h 839755"/>
              <a:gd name="T10" fmla="*/ 1 w 429209"/>
              <a:gd name="T11" fmla="*/ 0 h 839755"/>
              <a:gd name="T12" fmla="*/ 1 w 429209"/>
              <a:gd name="T13" fmla="*/ 1 h 839755"/>
              <a:gd name="T14" fmla="*/ 1 w 429209"/>
              <a:gd name="T15" fmla="*/ 1 h 839755"/>
              <a:gd name="T16" fmla="*/ 0 w 429209"/>
              <a:gd name="T17" fmla="*/ 1 h 839755"/>
              <a:gd name="T18" fmla="*/ 0 w 429209"/>
              <a:gd name="T19" fmla="*/ 2 h 839755"/>
              <a:gd name="T20" fmla="*/ 0 w 429209"/>
              <a:gd name="T21" fmla="*/ 2 h 839755"/>
              <a:gd name="T22" fmla="*/ 0 w 429209"/>
              <a:gd name="T23" fmla="*/ 2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2" name="Freeform 295"/>
          <p:cNvSpPr>
            <a:spLocks/>
          </p:cNvSpPr>
          <p:nvPr/>
        </p:nvSpPr>
        <p:spPr bwMode="auto">
          <a:xfrm>
            <a:off x="6019800" y="3652838"/>
            <a:ext cx="438150" cy="417512"/>
          </a:xfrm>
          <a:custGeom>
            <a:avLst/>
            <a:gdLst>
              <a:gd name="T0" fmla="*/ 2147483646 w 10944"/>
              <a:gd name="T1" fmla="*/ 2147483646 h 10652"/>
              <a:gd name="T2" fmla="*/ 2147483646 w 10944"/>
              <a:gd name="T3" fmla="*/ 2147483646 h 10652"/>
              <a:gd name="T4" fmla="*/ 2147483646 w 10944"/>
              <a:gd name="T5" fmla="*/ 2147483646 h 10652"/>
              <a:gd name="T6" fmla="*/ 2147483646 w 10944"/>
              <a:gd name="T7" fmla="*/ 2147483646 h 10652"/>
              <a:gd name="T8" fmla="*/ 2147483646 w 10944"/>
              <a:gd name="T9" fmla="*/ 2147483646 h 10652"/>
              <a:gd name="T10" fmla="*/ 2147483646 w 10944"/>
              <a:gd name="T11" fmla="*/ 2147483646 h 10652"/>
              <a:gd name="T12" fmla="*/ 2147483646 w 10944"/>
              <a:gd name="T13" fmla="*/ 2147483646 h 10652"/>
              <a:gd name="T14" fmla="*/ 2147483646 w 10944"/>
              <a:gd name="T15" fmla="*/ 2147483646 h 10652"/>
              <a:gd name="T16" fmla="*/ 2147483646 w 10944"/>
              <a:gd name="T17" fmla="*/ 2147483646 h 10652"/>
              <a:gd name="T18" fmla="*/ 2147483646 w 10944"/>
              <a:gd name="T19" fmla="*/ 2147483646 h 10652"/>
              <a:gd name="T20" fmla="*/ 2147483646 w 10944"/>
              <a:gd name="T21" fmla="*/ 2147483646 h 10652"/>
              <a:gd name="T22" fmla="*/ 2147483646 w 10944"/>
              <a:gd name="T23" fmla="*/ 1997793352 h 10652"/>
              <a:gd name="T24" fmla="*/ 2147483646 w 10944"/>
              <a:gd name="T25" fmla="*/ 1101535252 h 10652"/>
              <a:gd name="T26" fmla="*/ 2147483646 w 10944"/>
              <a:gd name="T27" fmla="*/ 422176360 h 10652"/>
              <a:gd name="T28" fmla="*/ 2147483646 w 10944"/>
              <a:gd name="T29" fmla="*/ 2348995 h 10652"/>
              <a:gd name="T30" fmla="*/ 2147483646 w 10944"/>
              <a:gd name="T31" fmla="*/ 558986835 h 10652"/>
              <a:gd name="T32" fmla="*/ 2147483646 w 10944"/>
              <a:gd name="T33" fmla="*/ 620348125 h 10652"/>
              <a:gd name="T34" fmla="*/ 2147483646 w 10944"/>
              <a:gd name="T35" fmla="*/ 1351552467 h 10652"/>
              <a:gd name="T36" fmla="*/ 2147483646 w 10944"/>
              <a:gd name="T37" fmla="*/ 2147483646 h 10652"/>
              <a:gd name="T38" fmla="*/ 2147483646 w 10944"/>
              <a:gd name="T39" fmla="*/ 2147483646 h 10652"/>
              <a:gd name="T40" fmla="*/ 2147483646 w 10944"/>
              <a:gd name="T41" fmla="*/ 2147483646 h 10652"/>
              <a:gd name="T42" fmla="*/ 2147483646 w 10944"/>
              <a:gd name="T43" fmla="*/ 2147483646 h 10652"/>
              <a:gd name="T44" fmla="*/ 2147483646 w 10944"/>
              <a:gd name="T45" fmla="*/ 2147483646 h 10652"/>
              <a:gd name="T46" fmla="*/ 2147483646 w 10944"/>
              <a:gd name="T47" fmla="*/ 2147483646 h 10652"/>
              <a:gd name="T48" fmla="*/ 2147483646 w 10944"/>
              <a:gd name="T49" fmla="*/ 2147483646 h 10652"/>
              <a:gd name="T50" fmla="*/ 2147483646 w 10944"/>
              <a:gd name="T51" fmla="*/ 2147483646 h 10652"/>
              <a:gd name="T52" fmla="*/ 2147483646 w 10944"/>
              <a:gd name="T53" fmla="*/ 2147483646 h 10652"/>
              <a:gd name="T54" fmla="*/ 434246325 w 10944"/>
              <a:gd name="T55" fmla="*/ 2147483646 h 10652"/>
              <a:gd name="T56" fmla="*/ 1801221118 w 10944"/>
              <a:gd name="T57" fmla="*/ 2147483646 h 10652"/>
              <a:gd name="T58" fmla="*/ 2147483646 w 10944"/>
              <a:gd name="T59" fmla="*/ 2147483646 h 10652"/>
              <a:gd name="T60" fmla="*/ 2147483646 w 10944"/>
              <a:gd name="T61" fmla="*/ 2147483646 h 10652"/>
              <a:gd name="T62" fmla="*/ 2147483646 w 10944"/>
              <a:gd name="T63" fmla="*/ 2147483646 h 10652"/>
              <a:gd name="T64" fmla="*/ 2147483646 w 10944"/>
              <a:gd name="T65" fmla="*/ 2147483646 h 10652"/>
              <a:gd name="T66" fmla="*/ 827358637 w 10944"/>
              <a:gd name="T67" fmla="*/ 2147483646 h 10652"/>
              <a:gd name="T68" fmla="*/ 1202504557 w 10944"/>
              <a:gd name="T69" fmla="*/ 2147483646 h 10652"/>
              <a:gd name="T70" fmla="*/ 2147483646 w 10944"/>
              <a:gd name="T71" fmla="*/ 2147483646 h 10652"/>
              <a:gd name="T72" fmla="*/ 2147483646 w 10944"/>
              <a:gd name="T73" fmla="*/ 2147483646 h 10652"/>
              <a:gd name="T74" fmla="*/ 2147483646 w 10944"/>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3" name="Freeform 296"/>
          <p:cNvSpPr>
            <a:spLocks/>
          </p:cNvSpPr>
          <p:nvPr/>
        </p:nvSpPr>
        <p:spPr bwMode="auto">
          <a:xfrm>
            <a:off x="6264275" y="3657600"/>
            <a:ext cx="730250" cy="890588"/>
          </a:xfrm>
          <a:custGeom>
            <a:avLst/>
            <a:gdLst>
              <a:gd name="T0" fmla="*/ 43475790 w 10736"/>
              <a:gd name="T1" fmla="*/ 36857519 h 10000"/>
              <a:gd name="T2" fmla="*/ 44151285 w 10736"/>
              <a:gd name="T3" fmla="*/ 41259517 h 10000"/>
              <a:gd name="T4" fmla="*/ 49670740 w 10736"/>
              <a:gd name="T5" fmla="*/ 32122440 h 10000"/>
              <a:gd name="T6" fmla="*/ 49009121 w 10736"/>
              <a:gd name="T7" fmla="*/ 26808391 h 10000"/>
              <a:gd name="T8" fmla="*/ 46520040 w 10736"/>
              <a:gd name="T9" fmla="*/ 22128796 h 10000"/>
              <a:gd name="T10" fmla="*/ 41986042 w 10736"/>
              <a:gd name="T11" fmla="*/ 20145902 h 10000"/>
              <a:gd name="T12" fmla="*/ 40681305 w 10736"/>
              <a:gd name="T13" fmla="*/ 25642433 h 10000"/>
              <a:gd name="T14" fmla="*/ 39034298 w 10736"/>
              <a:gd name="T15" fmla="*/ 27434920 h 10000"/>
              <a:gd name="T16" fmla="*/ 38224602 w 10736"/>
              <a:gd name="T17" fmla="*/ 24976184 h 10000"/>
              <a:gd name="T18" fmla="*/ 33561028 w 10736"/>
              <a:gd name="T19" fmla="*/ 24999963 h 10000"/>
              <a:gd name="T20" fmla="*/ 31497609 w 10736"/>
              <a:gd name="T21" fmla="*/ 27506345 h 10000"/>
              <a:gd name="T22" fmla="*/ 28397787 w 10736"/>
              <a:gd name="T23" fmla="*/ 26673556 h 10000"/>
              <a:gd name="T24" fmla="*/ 19616626 w 10736"/>
              <a:gd name="T25" fmla="*/ 21668808 h 10000"/>
              <a:gd name="T26" fmla="*/ 18584917 w 10736"/>
              <a:gd name="T27" fmla="*/ 14998393 h 10000"/>
              <a:gd name="T28" fmla="*/ 18584917 w 10736"/>
              <a:gd name="T29" fmla="*/ 9168782 h 10000"/>
              <a:gd name="T30" fmla="*/ 19584249 w 10736"/>
              <a:gd name="T31" fmla="*/ 4766783 h 10000"/>
              <a:gd name="T32" fmla="*/ 16521430 w 10736"/>
              <a:gd name="T33" fmla="*/ 0 h 10000"/>
              <a:gd name="T34" fmla="*/ 14971553 w 10736"/>
              <a:gd name="T35" fmla="*/ 832789 h 10000"/>
              <a:gd name="T36" fmla="*/ 9808313 w 10736"/>
              <a:gd name="T37" fmla="*/ 3331244 h 10000"/>
              <a:gd name="T38" fmla="*/ 11358190 w 10736"/>
              <a:gd name="T39" fmla="*/ 9168782 h 10000"/>
              <a:gd name="T40" fmla="*/ 9294771 w 10736"/>
              <a:gd name="T41" fmla="*/ 16671985 h 10000"/>
              <a:gd name="T42" fmla="*/ 4131531 w 10736"/>
              <a:gd name="T43" fmla="*/ 24167174 h 10000"/>
              <a:gd name="T44" fmla="*/ 3613364 w 10736"/>
              <a:gd name="T45" fmla="*/ 30004711 h 10000"/>
              <a:gd name="T46" fmla="*/ 3099821 w 10736"/>
              <a:gd name="T47" fmla="*/ 35001533 h 10000"/>
              <a:gd name="T48" fmla="*/ 0 w 10736"/>
              <a:gd name="T49" fmla="*/ 36667200 h 10000"/>
              <a:gd name="T50" fmla="*/ 3613364 w 10736"/>
              <a:gd name="T51" fmla="*/ 44170315 h 10000"/>
              <a:gd name="T52" fmla="*/ 7740201 w 10736"/>
              <a:gd name="T53" fmla="*/ 56670341 h 10000"/>
              <a:gd name="T54" fmla="*/ 11871732 w 10736"/>
              <a:gd name="T55" fmla="*/ 70978706 h 10000"/>
              <a:gd name="T56" fmla="*/ 14971553 w 10736"/>
              <a:gd name="T57" fmla="*/ 79314699 h 10000"/>
              <a:gd name="T58" fmla="*/ 18584917 w 10736"/>
              <a:gd name="T59" fmla="*/ 72644373 h 10000"/>
              <a:gd name="T60" fmla="*/ 19616626 w 10736"/>
              <a:gd name="T61" fmla="*/ 63483517 h 10000"/>
              <a:gd name="T62" fmla="*/ 23748157 w 10736"/>
              <a:gd name="T63" fmla="*/ 53339096 h 10000"/>
              <a:gd name="T64" fmla="*/ 30715733 w 10736"/>
              <a:gd name="T65" fmla="*/ 46597345 h 10000"/>
              <a:gd name="T66" fmla="*/ 37299342 w 10736"/>
              <a:gd name="T67" fmla="*/ 42084380 h 10000"/>
              <a:gd name="T68" fmla="*/ 36799675 w 10736"/>
              <a:gd name="T69" fmla="*/ 34842920 h 10000"/>
              <a:gd name="T70" fmla="*/ 38913972 w 10736"/>
              <a:gd name="T71" fmla="*/ 33534290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accent6">
              <a:lumMod val="20000"/>
              <a:lumOff val="80000"/>
            </a:schemeClr>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4" name="Freeform 297"/>
          <p:cNvSpPr>
            <a:spLocks/>
          </p:cNvSpPr>
          <p:nvPr/>
        </p:nvSpPr>
        <p:spPr bwMode="auto">
          <a:xfrm>
            <a:off x="6002338" y="3625850"/>
            <a:ext cx="354012" cy="274638"/>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5" name="Freeform 298"/>
          <p:cNvSpPr>
            <a:spLocks/>
          </p:cNvSpPr>
          <p:nvPr/>
        </p:nvSpPr>
        <p:spPr bwMode="auto">
          <a:xfrm>
            <a:off x="6797675" y="4035425"/>
            <a:ext cx="112713" cy="138113"/>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6" name="Freeform 331"/>
          <p:cNvSpPr>
            <a:spLocks/>
          </p:cNvSpPr>
          <p:nvPr/>
        </p:nvSpPr>
        <p:spPr bwMode="auto">
          <a:xfrm>
            <a:off x="6554788" y="3852863"/>
            <a:ext cx="214312" cy="120650"/>
          </a:xfrm>
          <a:custGeom>
            <a:avLst/>
            <a:gdLst>
              <a:gd name="T0" fmla="*/ 2147483646 w 10000"/>
              <a:gd name="T1" fmla="*/ 2147483646 h 11631"/>
              <a:gd name="T2" fmla="*/ 2147483646 w 10000"/>
              <a:gd name="T3" fmla="*/ 2094439447 h 11631"/>
              <a:gd name="T4" fmla="*/ 2147483646 w 10000"/>
              <a:gd name="T5" fmla="*/ 545154810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7" name="Freeform 447"/>
          <p:cNvSpPr>
            <a:spLocks/>
          </p:cNvSpPr>
          <p:nvPr/>
        </p:nvSpPr>
        <p:spPr bwMode="auto">
          <a:xfrm>
            <a:off x="6902450" y="3989388"/>
            <a:ext cx="269875" cy="488950"/>
          </a:xfrm>
          <a:custGeom>
            <a:avLst/>
            <a:gdLst>
              <a:gd name="T0" fmla="*/ 1293612372 w 12864"/>
              <a:gd name="T1" fmla="*/ 0 h 10000"/>
              <a:gd name="T2" fmla="*/ 1011967180 w 12864"/>
              <a:gd name="T3" fmla="*/ 2147483646 h 10000"/>
              <a:gd name="T4" fmla="*/ 874630155 w 12864"/>
              <a:gd name="T5" fmla="*/ 2147483646 h 10000"/>
              <a:gd name="T6" fmla="*/ 831178203 w 12864"/>
              <a:gd name="T7" fmla="*/ 2147483646 h 10000"/>
              <a:gd name="T8" fmla="*/ 358854491 w 12864"/>
              <a:gd name="T9" fmla="*/ 2147483646 h 10000"/>
              <a:gd name="T10" fmla="*/ 70025639 w 12864"/>
              <a:gd name="T11" fmla="*/ 2147483646 h 10000"/>
              <a:gd name="T12" fmla="*/ 0 w 12864"/>
              <a:gd name="T13" fmla="*/ 2147483646 h 10000"/>
              <a:gd name="T14" fmla="*/ 478343703 w 12864"/>
              <a:gd name="T15" fmla="*/ 2147483646 h 10000"/>
              <a:gd name="T16" fmla="*/ 370876432 w 12864"/>
              <a:gd name="T17" fmla="*/ 2147483646 h 10000"/>
              <a:gd name="T18" fmla="*/ 921572691 w 12864"/>
              <a:gd name="T19" fmla="*/ 2147483646 h 10000"/>
              <a:gd name="T20" fmla="*/ 1237556645 w 12864"/>
              <a:gd name="T21" fmla="*/ 2147483646 h 10000"/>
              <a:gd name="T22" fmla="*/ 1061624411 w 12864"/>
              <a:gd name="T23" fmla="*/ 2147483646 h 10000"/>
              <a:gd name="T24" fmla="*/ 1177817116 w 12864"/>
              <a:gd name="T25" fmla="*/ 2147483646 h 10000"/>
              <a:gd name="T26" fmla="*/ 1296336297 w 12864"/>
              <a:gd name="T27" fmla="*/ 2147483646 h 10000"/>
              <a:gd name="T28" fmla="*/ 1433082236 w 12864"/>
              <a:gd name="T29" fmla="*/ 2147483646 h 10000"/>
              <a:gd name="T30" fmla="*/ 1465667125 w 12864"/>
              <a:gd name="T31" fmla="*/ 2147483646 h 10000"/>
              <a:gd name="T32" fmla="*/ 1747127470 w 12864"/>
              <a:gd name="T33" fmla="*/ 2147483646 h 10000"/>
              <a:gd name="T34" fmla="*/ 1625118103 w 12864"/>
              <a:gd name="T35" fmla="*/ 2147483646 h 10000"/>
              <a:gd name="T36" fmla="*/ 1426296004 w 12864"/>
              <a:gd name="T37" fmla="*/ 2147483646 h 10000"/>
              <a:gd name="T38" fmla="*/ 1525610004 w 12864"/>
              <a:gd name="T39" fmla="*/ 2147483646 h 10000"/>
              <a:gd name="T40" fmla="*/ 1508925419 w 12864"/>
              <a:gd name="T41" fmla="*/ 2147483646 h 10000"/>
              <a:gd name="T42" fmla="*/ 1243955582 w 12864"/>
              <a:gd name="T43" fmla="*/ 2147483646 h 10000"/>
              <a:gd name="T44" fmla="*/ 1376445116 w 12864"/>
              <a:gd name="T45" fmla="*/ 2147483646 h 10000"/>
              <a:gd name="T46" fmla="*/ 1535499106 w 12864"/>
              <a:gd name="T47" fmla="*/ 2147483646 h 10000"/>
              <a:gd name="T48" fmla="*/ 1878647414 w 12864"/>
              <a:gd name="T49" fmla="*/ 2147483646 h 10000"/>
              <a:gd name="T50" fmla="*/ 2003177775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3802098 w 12864"/>
              <a:gd name="T59" fmla="*/ 2147483646 h 10000"/>
              <a:gd name="T60" fmla="*/ 1844502730 w 12864"/>
              <a:gd name="T61" fmla="*/ 2147483646 h 10000"/>
              <a:gd name="T62" fmla="*/ 1508731320 w 12864"/>
              <a:gd name="T63" fmla="*/ 2147483646 h 10000"/>
              <a:gd name="T64" fmla="*/ 1441226277 w 12864"/>
              <a:gd name="T65" fmla="*/ 2147483646 h 10000"/>
              <a:gd name="T66" fmla="*/ 1376445116 w 12864"/>
              <a:gd name="T67" fmla="*/ 2147483646 h 10000"/>
              <a:gd name="T68" fmla="*/ 1525610004 w 12864"/>
              <a:gd name="T69" fmla="*/ 2147483646 h 10000"/>
              <a:gd name="T70" fmla="*/ 1525610004 w 12864"/>
              <a:gd name="T71" fmla="*/ 2147483646 h 10000"/>
              <a:gd name="T72" fmla="*/ 129361237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8" name="Freeform 241"/>
          <p:cNvSpPr>
            <a:spLocks/>
          </p:cNvSpPr>
          <p:nvPr/>
        </p:nvSpPr>
        <p:spPr bwMode="auto">
          <a:xfrm>
            <a:off x="6789738" y="3922713"/>
            <a:ext cx="88900" cy="49212"/>
          </a:xfrm>
          <a:custGeom>
            <a:avLst/>
            <a:gdLst>
              <a:gd name="T0" fmla="*/ 0 w 348468"/>
              <a:gd name="T1" fmla="*/ 595 h 191264"/>
              <a:gd name="T2" fmla="*/ 432 w 348468"/>
              <a:gd name="T3" fmla="*/ 836 h 191264"/>
              <a:gd name="T4" fmla="*/ 687 w 348468"/>
              <a:gd name="T5" fmla="*/ 710 h 191264"/>
              <a:gd name="T6" fmla="*/ 920 w 348468"/>
              <a:gd name="T7" fmla="*/ 824 h 191264"/>
              <a:gd name="T8" fmla="*/ 1375 w 348468"/>
              <a:gd name="T9" fmla="*/ 733 h 191264"/>
              <a:gd name="T10" fmla="*/ 1475 w 348468"/>
              <a:gd name="T11" fmla="*/ 458 h 191264"/>
              <a:gd name="T12" fmla="*/ 1075 w 348468"/>
              <a:gd name="T13" fmla="*/ 23 h 191264"/>
              <a:gd name="T14" fmla="*/ 709 w 348468"/>
              <a:gd name="T15" fmla="*/ 92 h 191264"/>
              <a:gd name="T16" fmla="*/ 488 w 348468"/>
              <a:gd name="T17" fmla="*/ 0 h 191264"/>
              <a:gd name="T18" fmla="*/ 122 w 348468"/>
              <a:gd name="T19" fmla="*/ 321 h 191264"/>
              <a:gd name="T20" fmla="*/ 0 w 348468"/>
              <a:gd name="T21" fmla="*/ 595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9" name="Freeform 448"/>
          <p:cNvSpPr>
            <a:spLocks/>
          </p:cNvSpPr>
          <p:nvPr/>
        </p:nvSpPr>
        <p:spPr bwMode="auto">
          <a:xfrm>
            <a:off x="7129463" y="4565650"/>
            <a:ext cx="128587" cy="147638"/>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00" name="Freeform 330"/>
          <p:cNvSpPr>
            <a:spLocks/>
          </p:cNvSpPr>
          <p:nvPr/>
        </p:nvSpPr>
        <p:spPr bwMode="auto">
          <a:xfrm>
            <a:off x="7164388" y="4108450"/>
            <a:ext cx="200025" cy="392113"/>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01" name="Freeform 446"/>
          <p:cNvSpPr>
            <a:spLocks/>
          </p:cNvSpPr>
          <p:nvPr/>
        </p:nvSpPr>
        <p:spPr bwMode="auto">
          <a:xfrm>
            <a:off x="7035800" y="4173538"/>
            <a:ext cx="222250" cy="400050"/>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02" name="Freeform 329"/>
          <p:cNvSpPr>
            <a:spLocks/>
          </p:cNvSpPr>
          <p:nvPr/>
        </p:nvSpPr>
        <p:spPr bwMode="auto">
          <a:xfrm>
            <a:off x="7102475" y="4133850"/>
            <a:ext cx="211138" cy="230188"/>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1649038812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03" name="Freeform 329"/>
          <p:cNvSpPr>
            <a:spLocks/>
          </p:cNvSpPr>
          <p:nvPr/>
        </p:nvSpPr>
        <p:spPr bwMode="auto">
          <a:xfrm>
            <a:off x="7165975" y="4348163"/>
            <a:ext cx="147638" cy="117475"/>
          </a:xfrm>
          <a:custGeom>
            <a:avLst/>
            <a:gdLst>
              <a:gd name="T0" fmla="*/ 2147483646 w 10000"/>
              <a:gd name="T1" fmla="*/ 495727010 h 6448"/>
              <a:gd name="T2" fmla="*/ 2147483646 w 10000"/>
              <a:gd name="T3" fmla="*/ 274643943 h 6448"/>
              <a:gd name="T4" fmla="*/ 2147483646 w 10000"/>
              <a:gd name="T5" fmla="*/ 0 h 6448"/>
              <a:gd name="T6" fmla="*/ 1183506868 w 10000"/>
              <a:gd name="T7" fmla="*/ 914091121 h 6448"/>
              <a:gd name="T8" fmla="*/ 0 w 10000"/>
              <a:gd name="T9" fmla="*/ 2147483646 h 6448"/>
              <a:gd name="T10" fmla="*/ 0 w 10000"/>
              <a:gd name="T11" fmla="*/ 2147483646 h 6448"/>
              <a:gd name="T12" fmla="*/ 1972543557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914091121 h 6448"/>
              <a:gd name="T26" fmla="*/ 2147483646 w 10000"/>
              <a:gd name="T27" fmla="*/ 49572701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04" name="TextBox 203"/>
          <p:cNvSpPr txBox="1"/>
          <p:nvPr/>
        </p:nvSpPr>
        <p:spPr>
          <a:xfrm>
            <a:off x="1690192" y="2970411"/>
            <a:ext cx="339427" cy="307777"/>
          </a:xfrm>
          <a:prstGeom prst="rect">
            <a:avLst/>
          </a:prstGeom>
          <a:noFill/>
        </p:spPr>
        <p:txBody>
          <a:bodyPr wrap="square" rtlCol="0">
            <a:spAutoFit/>
          </a:bodyPr>
          <a:lstStyle/>
          <a:p>
            <a:r>
              <a:rPr lang="en-GB" sz="1400" b="1" dirty="0" smtClean="0"/>
              <a:t>2</a:t>
            </a:r>
            <a:endParaRPr lang="en-US" sz="1400" b="1" dirty="0"/>
          </a:p>
        </p:txBody>
      </p:sp>
      <p:sp>
        <p:nvSpPr>
          <p:cNvPr id="205" name="TextBox 204"/>
          <p:cNvSpPr txBox="1"/>
          <p:nvPr/>
        </p:nvSpPr>
        <p:spPr>
          <a:xfrm>
            <a:off x="1713061" y="3417888"/>
            <a:ext cx="339427" cy="307777"/>
          </a:xfrm>
          <a:prstGeom prst="rect">
            <a:avLst/>
          </a:prstGeom>
          <a:noFill/>
        </p:spPr>
        <p:txBody>
          <a:bodyPr wrap="square" rtlCol="0">
            <a:spAutoFit/>
          </a:bodyPr>
          <a:lstStyle/>
          <a:p>
            <a:r>
              <a:rPr lang="en-GB" sz="1400" b="1" dirty="0"/>
              <a:t>6</a:t>
            </a:r>
            <a:endParaRPr lang="en-US" sz="1400" b="1" dirty="0"/>
          </a:p>
        </p:txBody>
      </p:sp>
      <p:sp>
        <p:nvSpPr>
          <p:cNvPr id="206" name="TextBox 205"/>
          <p:cNvSpPr txBox="1"/>
          <p:nvPr/>
        </p:nvSpPr>
        <p:spPr>
          <a:xfrm>
            <a:off x="4446886" y="3170436"/>
            <a:ext cx="339427" cy="307777"/>
          </a:xfrm>
          <a:prstGeom prst="rect">
            <a:avLst/>
          </a:prstGeom>
          <a:noFill/>
        </p:spPr>
        <p:txBody>
          <a:bodyPr wrap="square" rtlCol="0">
            <a:spAutoFit/>
          </a:bodyPr>
          <a:lstStyle/>
          <a:p>
            <a:r>
              <a:rPr lang="en-GB" sz="1400" b="1" dirty="0" smtClean="0"/>
              <a:t>1</a:t>
            </a:r>
            <a:endParaRPr lang="en-US" sz="1400" b="1" dirty="0"/>
          </a:p>
        </p:txBody>
      </p:sp>
      <p:sp>
        <p:nvSpPr>
          <p:cNvPr id="207" name="TextBox 206"/>
          <p:cNvSpPr txBox="1"/>
          <p:nvPr/>
        </p:nvSpPr>
        <p:spPr>
          <a:xfrm>
            <a:off x="6356350" y="3950592"/>
            <a:ext cx="339427" cy="307777"/>
          </a:xfrm>
          <a:prstGeom prst="rect">
            <a:avLst/>
          </a:prstGeom>
          <a:noFill/>
        </p:spPr>
        <p:txBody>
          <a:bodyPr wrap="square" rtlCol="0">
            <a:spAutoFit/>
          </a:bodyPr>
          <a:lstStyle/>
          <a:p>
            <a:r>
              <a:rPr lang="en-GB" sz="1400" b="1" dirty="0" smtClean="0"/>
              <a:t>1</a:t>
            </a:r>
            <a:endParaRPr lang="en-US" sz="1400" b="1" dirty="0"/>
          </a:p>
        </p:txBody>
      </p:sp>
      <p:sp>
        <p:nvSpPr>
          <p:cNvPr id="208" name="TextBox 207"/>
          <p:cNvSpPr txBox="1"/>
          <p:nvPr/>
        </p:nvSpPr>
        <p:spPr>
          <a:xfrm>
            <a:off x="7974161" y="3465351"/>
            <a:ext cx="339427" cy="307777"/>
          </a:xfrm>
          <a:prstGeom prst="rect">
            <a:avLst/>
          </a:prstGeom>
          <a:noFill/>
        </p:spPr>
        <p:txBody>
          <a:bodyPr wrap="square" rtlCol="0">
            <a:spAutoFit/>
          </a:bodyPr>
          <a:lstStyle/>
          <a:p>
            <a:r>
              <a:rPr lang="en-GB" sz="1400" b="1" dirty="0"/>
              <a:t>3</a:t>
            </a:r>
            <a:endParaRPr lang="en-US" sz="1400" b="1" dirty="0"/>
          </a:p>
        </p:txBody>
      </p:sp>
      <p:sp>
        <p:nvSpPr>
          <p:cNvPr id="209" name="TextBox 208"/>
          <p:cNvSpPr txBox="1"/>
          <p:nvPr/>
        </p:nvSpPr>
        <p:spPr>
          <a:xfrm>
            <a:off x="4465936" y="2860675"/>
            <a:ext cx="339427" cy="307777"/>
          </a:xfrm>
          <a:prstGeom prst="rect">
            <a:avLst/>
          </a:prstGeom>
          <a:noFill/>
        </p:spPr>
        <p:txBody>
          <a:bodyPr wrap="square" rtlCol="0">
            <a:spAutoFit/>
          </a:bodyPr>
          <a:lstStyle/>
          <a:p>
            <a:r>
              <a:rPr lang="en-GB" sz="1400" b="1" dirty="0"/>
              <a:t>3</a:t>
            </a:r>
            <a:endParaRPr lang="en-US" sz="1400" b="1" dirty="0"/>
          </a:p>
        </p:txBody>
      </p:sp>
      <p:sp>
        <p:nvSpPr>
          <p:cNvPr id="210" name="TextBox 209"/>
          <p:cNvSpPr txBox="1"/>
          <p:nvPr/>
        </p:nvSpPr>
        <p:spPr>
          <a:xfrm>
            <a:off x="4475461" y="2452688"/>
            <a:ext cx="339427" cy="307777"/>
          </a:xfrm>
          <a:prstGeom prst="rect">
            <a:avLst/>
          </a:prstGeom>
          <a:noFill/>
        </p:spPr>
        <p:txBody>
          <a:bodyPr wrap="square" rtlCol="0">
            <a:spAutoFit/>
          </a:bodyPr>
          <a:lstStyle/>
          <a:p>
            <a:r>
              <a:rPr lang="en-GB" sz="1400" b="1" dirty="0" smtClean="0"/>
              <a:t>1</a:t>
            </a:r>
            <a:endParaRPr lang="en-US" sz="1400" b="1" dirty="0"/>
          </a:p>
        </p:txBody>
      </p:sp>
      <p:sp>
        <p:nvSpPr>
          <p:cNvPr id="211" name="TextBox 210"/>
          <p:cNvSpPr txBox="1"/>
          <p:nvPr/>
        </p:nvSpPr>
        <p:spPr>
          <a:xfrm>
            <a:off x="4800104" y="2359124"/>
            <a:ext cx="339427" cy="307777"/>
          </a:xfrm>
          <a:prstGeom prst="rect">
            <a:avLst/>
          </a:prstGeom>
          <a:noFill/>
        </p:spPr>
        <p:txBody>
          <a:bodyPr wrap="square" rtlCol="0">
            <a:spAutoFit/>
          </a:bodyPr>
          <a:lstStyle/>
          <a:p>
            <a:r>
              <a:rPr lang="en-GB" sz="1400" b="1" dirty="0"/>
              <a:t>2</a:t>
            </a:r>
            <a:endParaRPr lang="en-US" sz="1400" b="1" dirty="0"/>
          </a:p>
        </p:txBody>
      </p:sp>
      <p:sp>
        <p:nvSpPr>
          <p:cNvPr id="212" name="TextBox 211"/>
          <p:cNvSpPr txBox="1"/>
          <p:nvPr/>
        </p:nvSpPr>
        <p:spPr>
          <a:xfrm>
            <a:off x="4658830" y="3043456"/>
            <a:ext cx="339427" cy="307777"/>
          </a:xfrm>
          <a:prstGeom prst="rect">
            <a:avLst/>
          </a:prstGeom>
          <a:noFill/>
        </p:spPr>
        <p:txBody>
          <a:bodyPr wrap="square" rtlCol="0">
            <a:spAutoFit/>
          </a:bodyPr>
          <a:lstStyle/>
          <a:p>
            <a:r>
              <a:rPr lang="en-GB" sz="1400" b="1" dirty="0" smtClean="0"/>
              <a:t>1</a:t>
            </a:r>
            <a:endParaRPr lang="en-US" sz="1400" b="1" dirty="0"/>
          </a:p>
        </p:txBody>
      </p:sp>
      <p:sp>
        <p:nvSpPr>
          <p:cNvPr id="213" name="TextBox 212"/>
          <p:cNvSpPr txBox="1"/>
          <p:nvPr/>
        </p:nvSpPr>
        <p:spPr>
          <a:xfrm>
            <a:off x="4691063" y="3320847"/>
            <a:ext cx="339427" cy="307777"/>
          </a:xfrm>
          <a:prstGeom prst="rect">
            <a:avLst/>
          </a:prstGeom>
          <a:noFill/>
        </p:spPr>
        <p:txBody>
          <a:bodyPr wrap="square" rtlCol="0">
            <a:spAutoFit/>
          </a:bodyPr>
          <a:lstStyle/>
          <a:p>
            <a:r>
              <a:rPr lang="en-GB" sz="1400" b="1" dirty="0" smtClean="0"/>
              <a:t>1</a:t>
            </a:r>
            <a:endParaRPr lang="en-US" sz="1400" b="1" dirty="0"/>
          </a:p>
        </p:txBody>
      </p:sp>
      <p:sp>
        <p:nvSpPr>
          <p:cNvPr id="214" name="Oval 213"/>
          <p:cNvSpPr/>
          <p:nvPr/>
        </p:nvSpPr>
        <p:spPr bwMode="auto">
          <a:xfrm>
            <a:off x="7916863" y="3428736"/>
            <a:ext cx="411014" cy="389467"/>
          </a:xfrm>
          <a:prstGeom prst="ellipse">
            <a:avLst/>
          </a:prstGeom>
          <a:noFill/>
          <a:ln w="57150" cap="flat" cmpd="sng" algn="ctr">
            <a:solidFill>
              <a:srgbClr val="6600FF"/>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
        <p:nvSpPr>
          <p:cNvPr id="215" name="Oval 214"/>
          <p:cNvSpPr/>
          <p:nvPr/>
        </p:nvSpPr>
        <p:spPr bwMode="auto">
          <a:xfrm>
            <a:off x="4402931" y="2841504"/>
            <a:ext cx="411014" cy="389467"/>
          </a:xfrm>
          <a:prstGeom prst="ellipse">
            <a:avLst/>
          </a:prstGeom>
          <a:noFill/>
          <a:ln w="57150" cap="flat" cmpd="sng" algn="ctr">
            <a:solidFill>
              <a:srgbClr val="6600FF"/>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
        <p:nvSpPr>
          <p:cNvPr id="216" name="Oval 215"/>
          <p:cNvSpPr/>
          <p:nvPr/>
        </p:nvSpPr>
        <p:spPr bwMode="auto">
          <a:xfrm>
            <a:off x="1632289" y="3370791"/>
            <a:ext cx="411014" cy="389467"/>
          </a:xfrm>
          <a:prstGeom prst="ellipse">
            <a:avLst/>
          </a:prstGeom>
          <a:noFill/>
          <a:ln w="57150" cap="flat" cmpd="sng" algn="ctr">
            <a:solidFill>
              <a:srgbClr val="6600FF"/>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530914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Focus on the 16 cohort studies </a:t>
            </a:r>
            <a:endParaRPr lang="en-GB" altLang="en-US" sz="2400" dirty="0">
              <a:solidFill>
                <a:schemeClr val="bg1"/>
              </a:solidFill>
            </a:endParaRPr>
          </a:p>
        </p:txBody>
      </p:sp>
      <p:sp>
        <p:nvSpPr>
          <p:cNvPr id="7" name="Freeform 321"/>
          <p:cNvSpPr>
            <a:spLocks/>
          </p:cNvSpPr>
          <p:nvPr/>
        </p:nvSpPr>
        <p:spPr bwMode="auto">
          <a:xfrm rot="730076">
            <a:off x="4227513" y="3382963"/>
            <a:ext cx="360362" cy="282575"/>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 name="Freeform 322"/>
          <p:cNvSpPr>
            <a:spLocks/>
          </p:cNvSpPr>
          <p:nvPr/>
        </p:nvSpPr>
        <p:spPr bwMode="auto">
          <a:xfrm rot="926903">
            <a:off x="4237038" y="3402013"/>
            <a:ext cx="90487" cy="198437"/>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 name="Freeform 341"/>
          <p:cNvSpPr>
            <a:spLocks/>
          </p:cNvSpPr>
          <p:nvPr/>
        </p:nvSpPr>
        <p:spPr bwMode="auto">
          <a:xfrm>
            <a:off x="4767263" y="3276600"/>
            <a:ext cx="190500" cy="84138"/>
          </a:xfrm>
          <a:custGeom>
            <a:avLst/>
            <a:gdLst>
              <a:gd name="T0" fmla="*/ 2147483646 w 10000"/>
              <a:gd name="T1" fmla="*/ 1938151997 h 10000"/>
              <a:gd name="T2" fmla="*/ 2147483646 w 10000"/>
              <a:gd name="T3" fmla="*/ 1291877393 h 10000"/>
              <a:gd name="T4" fmla="*/ 2147483646 w 10000"/>
              <a:gd name="T5" fmla="*/ 1291877393 h 10000"/>
              <a:gd name="T6" fmla="*/ 2147483646 w 10000"/>
              <a:gd name="T7" fmla="*/ 645938692 h 10000"/>
              <a:gd name="T8" fmla="*/ 2147483646 w 10000"/>
              <a:gd name="T9" fmla="*/ 322947012 h 10000"/>
              <a:gd name="T10" fmla="*/ 2147483646 w 10000"/>
              <a:gd name="T11" fmla="*/ 322947012 h 10000"/>
              <a:gd name="T12" fmla="*/ 2147483646 w 10000"/>
              <a:gd name="T13" fmla="*/ 0 h 10000"/>
              <a:gd name="T14" fmla="*/ 2147483646 w 10000"/>
              <a:gd name="T15" fmla="*/ 322947012 h 10000"/>
              <a:gd name="T16" fmla="*/ 2147483646 w 10000"/>
              <a:gd name="T17" fmla="*/ 322947012 h 10000"/>
              <a:gd name="T18" fmla="*/ 2147483646 w 10000"/>
              <a:gd name="T19" fmla="*/ 645938692 h 10000"/>
              <a:gd name="T20" fmla="*/ 2147483646 w 10000"/>
              <a:gd name="T21" fmla="*/ 968885712 h 10000"/>
              <a:gd name="T22" fmla="*/ 2147483646 w 10000"/>
              <a:gd name="T23" fmla="*/ 1614824337 h 10000"/>
              <a:gd name="T24" fmla="*/ 2147483646 w 10000"/>
              <a:gd name="T25" fmla="*/ 1938151997 h 10000"/>
              <a:gd name="T26" fmla="*/ 2147483646 w 10000"/>
              <a:gd name="T27" fmla="*/ 1938151997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1938151997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 name="Freeform 342"/>
          <p:cNvSpPr>
            <a:spLocks/>
          </p:cNvSpPr>
          <p:nvPr/>
        </p:nvSpPr>
        <p:spPr bwMode="auto">
          <a:xfrm rot="471028">
            <a:off x="4440238" y="3171825"/>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 name="Freeform 343"/>
          <p:cNvSpPr>
            <a:spLocks/>
          </p:cNvSpPr>
          <p:nvPr/>
        </p:nvSpPr>
        <p:spPr bwMode="auto">
          <a:xfrm>
            <a:off x="4699000" y="3348038"/>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FF00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 name="Freeform 344"/>
          <p:cNvSpPr>
            <a:spLocks/>
          </p:cNvSpPr>
          <p:nvPr/>
        </p:nvSpPr>
        <p:spPr bwMode="auto">
          <a:xfrm>
            <a:off x="4691063" y="3040063"/>
            <a:ext cx="200025" cy="292100"/>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92D050"/>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 name="Freeform 345"/>
          <p:cNvSpPr>
            <a:spLocks/>
          </p:cNvSpPr>
          <p:nvPr/>
        </p:nvSpPr>
        <p:spPr bwMode="auto">
          <a:xfrm>
            <a:off x="4665663" y="3100388"/>
            <a:ext cx="76200" cy="101600"/>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0033CC"/>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 name="Freeform 346"/>
          <p:cNvSpPr>
            <a:spLocks/>
          </p:cNvSpPr>
          <p:nvPr/>
        </p:nvSpPr>
        <p:spPr bwMode="auto">
          <a:xfrm rot="-633815">
            <a:off x="5046663" y="3533775"/>
            <a:ext cx="158750" cy="163513"/>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 name="Freeform 351"/>
          <p:cNvSpPr>
            <a:spLocks/>
          </p:cNvSpPr>
          <p:nvPr/>
        </p:nvSpPr>
        <p:spPr bwMode="auto">
          <a:xfrm>
            <a:off x="5037138" y="3279775"/>
            <a:ext cx="204787" cy="16827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14773608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 name="Freeform 353"/>
          <p:cNvSpPr>
            <a:spLocks/>
          </p:cNvSpPr>
          <p:nvPr/>
        </p:nvSpPr>
        <p:spPr bwMode="auto">
          <a:xfrm>
            <a:off x="4830763" y="3201988"/>
            <a:ext cx="158750" cy="82550"/>
          </a:xfrm>
          <a:custGeom>
            <a:avLst/>
            <a:gdLst>
              <a:gd name="T0" fmla="*/ 2147483646 w 10569"/>
              <a:gd name="T1" fmla="*/ 1784266055 h 10092"/>
              <a:gd name="T2" fmla="*/ 2147483646 w 10569"/>
              <a:gd name="T3" fmla="*/ 1003710399 h 10092"/>
              <a:gd name="T4" fmla="*/ 2147483646 w 10569"/>
              <a:gd name="T5" fmla="*/ 502000758 h 10092"/>
              <a:gd name="T6" fmla="*/ 2147483646 w 10569"/>
              <a:gd name="T7" fmla="*/ 0 h 10092"/>
              <a:gd name="T8" fmla="*/ 2147483646 w 10569"/>
              <a:gd name="T9" fmla="*/ 250834547 h 10092"/>
              <a:gd name="T10" fmla="*/ 2147483646 w 10569"/>
              <a:gd name="T11" fmla="*/ 0 h 10092"/>
              <a:gd name="T12" fmla="*/ 2147483646 w 10569"/>
              <a:gd name="T13" fmla="*/ 250834547 h 10092"/>
              <a:gd name="T14" fmla="*/ 2147483646 w 10569"/>
              <a:gd name="T15" fmla="*/ 502000758 h 10092"/>
              <a:gd name="T16" fmla="*/ 2147483646 w 10569"/>
              <a:gd name="T17" fmla="*/ 752875852 h 10092"/>
              <a:gd name="T18" fmla="*/ 126895188 w 10569"/>
              <a:gd name="T19" fmla="*/ 1003710399 h 10092"/>
              <a:gd name="T20" fmla="*/ 2147483646 w 10569"/>
              <a:gd name="T21" fmla="*/ 1342794782 h 10092"/>
              <a:gd name="T22" fmla="*/ 2147483646 w 10569"/>
              <a:gd name="T23" fmla="*/ 1800525632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 name="Freeform 354"/>
          <p:cNvSpPr>
            <a:spLocks/>
          </p:cNvSpPr>
          <p:nvPr/>
        </p:nvSpPr>
        <p:spPr bwMode="auto">
          <a:xfrm>
            <a:off x="4943475" y="3287713"/>
            <a:ext cx="138113" cy="95250"/>
          </a:xfrm>
          <a:custGeom>
            <a:avLst/>
            <a:gdLst>
              <a:gd name="T0" fmla="*/ 2147483646 w 9980"/>
              <a:gd name="T1" fmla="*/ 0 h 10000"/>
              <a:gd name="T2" fmla="*/ 2147483646 w 9980"/>
              <a:gd name="T3" fmla="*/ 1146309471 h 10000"/>
              <a:gd name="T4" fmla="*/ 2147483646 w 9980"/>
              <a:gd name="T5" fmla="*/ 1665489132 h 10000"/>
              <a:gd name="T6" fmla="*/ 2147483646 w 9980"/>
              <a:gd name="T7" fmla="*/ 2147483646 h 10000"/>
              <a:gd name="T8" fmla="*/ 2147483646 w 9980"/>
              <a:gd name="T9" fmla="*/ 1996026625 h 10000"/>
              <a:gd name="T10" fmla="*/ 2147483646 w 9980"/>
              <a:gd name="T11" fmla="*/ 1665489132 h 10000"/>
              <a:gd name="T12" fmla="*/ 2147483646 w 9980"/>
              <a:gd name="T13" fmla="*/ 2147483646 h 10000"/>
              <a:gd name="T14" fmla="*/ 579158307 w 9980"/>
              <a:gd name="T15" fmla="*/ 2147483646 h 10000"/>
              <a:gd name="T16" fmla="*/ 155334902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1146309471 h 10000"/>
              <a:gd name="T36" fmla="*/ 2147483646 w 9980"/>
              <a:gd name="T37" fmla="*/ 94320627 h 10000"/>
              <a:gd name="T38" fmla="*/ 2147483646 w 9980"/>
              <a:gd name="T39" fmla="*/ 250572289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 name="Freeform 355"/>
          <p:cNvSpPr>
            <a:spLocks/>
          </p:cNvSpPr>
          <p:nvPr/>
        </p:nvSpPr>
        <p:spPr bwMode="auto">
          <a:xfrm>
            <a:off x="4948238" y="3248025"/>
            <a:ext cx="133350" cy="69850"/>
          </a:xfrm>
          <a:custGeom>
            <a:avLst/>
            <a:gdLst>
              <a:gd name="T0" fmla="*/ 2147483646 w 10000"/>
              <a:gd name="T1" fmla="*/ 85299240 h 9595"/>
              <a:gd name="T2" fmla="*/ 2147483646 w 10000"/>
              <a:gd name="T3" fmla="*/ 13576773 h 9595"/>
              <a:gd name="T4" fmla="*/ 2147483646 w 10000"/>
              <a:gd name="T5" fmla="*/ 14455609 h 9595"/>
              <a:gd name="T6" fmla="*/ 2147483646 w 10000"/>
              <a:gd name="T7" fmla="*/ 85299240 h 9595"/>
              <a:gd name="T8" fmla="*/ 2147483646 w 10000"/>
              <a:gd name="T9" fmla="*/ 409818380 h 9595"/>
              <a:gd name="T10" fmla="*/ 0 w 10000"/>
              <a:gd name="T11" fmla="*/ 734500748 h 9595"/>
              <a:gd name="T12" fmla="*/ 2147483646 w 10000"/>
              <a:gd name="T13" fmla="*/ 1059017558 h 9595"/>
              <a:gd name="T14" fmla="*/ 2147483646 w 10000"/>
              <a:gd name="T15" fmla="*/ 1253991381 h 9595"/>
              <a:gd name="T16" fmla="*/ 2147483646 w 10000"/>
              <a:gd name="T17" fmla="*/ 1401365760 h 9595"/>
              <a:gd name="T18" fmla="*/ 2147483646 w 10000"/>
              <a:gd name="T19" fmla="*/ 1206535080 h 9595"/>
              <a:gd name="T20" fmla="*/ 2147483646 w 10000"/>
              <a:gd name="T21" fmla="*/ 1117738892 h 9595"/>
              <a:gd name="T22" fmla="*/ 2147483646 w 10000"/>
              <a:gd name="T23" fmla="*/ 800069697 h 9595"/>
              <a:gd name="T24" fmla="*/ 2147483646 w 10000"/>
              <a:gd name="T25" fmla="*/ 865641717 h 9595"/>
              <a:gd name="T26" fmla="*/ 2147483646 w 10000"/>
              <a:gd name="T27" fmla="*/ 726322096 h 9595"/>
              <a:gd name="T28" fmla="*/ 2147483646 w 10000"/>
              <a:gd name="T29" fmla="*/ 572221676 h 9595"/>
              <a:gd name="T30" fmla="*/ 2147483646 w 10000"/>
              <a:gd name="T31" fmla="*/ 314602478 h 9595"/>
              <a:gd name="T32" fmla="*/ 2147483646 w 10000"/>
              <a:gd name="T33" fmla="*/ 177307990 h 9595"/>
              <a:gd name="T34" fmla="*/ 2147483646 w 10000"/>
              <a:gd name="T35" fmla="*/ 85299240 h 9595"/>
              <a:gd name="T36" fmla="*/ 2147483646 w 10000"/>
              <a:gd name="T37" fmla="*/ 85299240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 name="Freeform 356"/>
          <p:cNvSpPr>
            <a:spLocks/>
          </p:cNvSpPr>
          <p:nvPr/>
        </p:nvSpPr>
        <p:spPr bwMode="auto">
          <a:xfrm>
            <a:off x="5097463" y="3429000"/>
            <a:ext cx="182562" cy="141288"/>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0" name="Freeform 361"/>
          <p:cNvSpPr>
            <a:spLocks/>
          </p:cNvSpPr>
          <p:nvPr/>
        </p:nvSpPr>
        <p:spPr bwMode="auto">
          <a:xfrm>
            <a:off x="4691063" y="3314700"/>
            <a:ext cx="114300" cy="65088"/>
          </a:xfrm>
          <a:custGeom>
            <a:avLst/>
            <a:gdLst>
              <a:gd name="T0" fmla="*/ 2147483646 w 10000"/>
              <a:gd name="T1" fmla="*/ 117523815 h 11466"/>
              <a:gd name="T2" fmla="*/ 2147483646 w 10000"/>
              <a:gd name="T3" fmla="*/ 75272047 h 11466"/>
              <a:gd name="T4" fmla="*/ 2147483646 w 10000"/>
              <a:gd name="T5" fmla="*/ 33020432 h 11466"/>
              <a:gd name="T6" fmla="*/ 2147483646 w 10000"/>
              <a:gd name="T7" fmla="*/ 65841468 h 11466"/>
              <a:gd name="T8" fmla="*/ 2147483646 w 10000"/>
              <a:gd name="T9" fmla="*/ 0 h 11466"/>
              <a:gd name="T10" fmla="*/ 2147483646 w 10000"/>
              <a:gd name="T11" fmla="*/ 63477200 h 11466"/>
              <a:gd name="T12" fmla="*/ 0 w 10000"/>
              <a:gd name="T13" fmla="*/ 202027038 h 11466"/>
              <a:gd name="T14" fmla="*/ 0 w 10000"/>
              <a:gd name="T15" fmla="*/ 286524040 h 11466"/>
              <a:gd name="T16" fmla="*/ 2147483646 w 10000"/>
              <a:gd name="T17" fmla="*/ 286524040 h 11466"/>
              <a:gd name="T18" fmla="*/ 2147483646 w 10000"/>
              <a:gd name="T19" fmla="*/ 387555188 h 11466"/>
              <a:gd name="T20" fmla="*/ 2147483646 w 10000"/>
              <a:gd name="T21" fmla="*/ 371027429 h 11466"/>
              <a:gd name="T22" fmla="*/ 2147483646 w 10000"/>
              <a:gd name="T23" fmla="*/ 305386266 h 11466"/>
              <a:gd name="T24" fmla="*/ 2147483646 w 10000"/>
              <a:gd name="T25" fmla="*/ 342940248 h 11466"/>
              <a:gd name="T26" fmla="*/ 2147483646 w 10000"/>
              <a:gd name="T27" fmla="*/ 286524040 h 11466"/>
              <a:gd name="T28" fmla="*/ 2147483646 w 10000"/>
              <a:gd name="T29" fmla="*/ 244272431 h 11466"/>
              <a:gd name="T30" fmla="*/ 2147483646 w 10000"/>
              <a:gd name="T31" fmla="*/ 244272431 h 11466"/>
              <a:gd name="T32" fmla="*/ 2147483646 w 10000"/>
              <a:gd name="T33" fmla="*/ 202027038 h 11466"/>
              <a:gd name="T34" fmla="*/ 2147483646 w 10000"/>
              <a:gd name="T35" fmla="*/ 117523815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1" name="Freeform 363"/>
          <p:cNvSpPr>
            <a:spLocks/>
          </p:cNvSpPr>
          <p:nvPr/>
        </p:nvSpPr>
        <p:spPr bwMode="auto">
          <a:xfrm>
            <a:off x="4633913" y="3168650"/>
            <a:ext cx="71437" cy="74613"/>
          </a:xfrm>
          <a:custGeom>
            <a:avLst/>
            <a:gdLst>
              <a:gd name="T0" fmla="*/ 306118187 w 10056"/>
              <a:gd name="T1" fmla="*/ 789654352 h 10000"/>
              <a:gd name="T2" fmla="*/ 429904577 w 10056"/>
              <a:gd name="T3" fmla="*/ 1105629969 h 10000"/>
              <a:gd name="T4" fmla="*/ 677586608 w 10056"/>
              <a:gd name="T5" fmla="*/ 1263521769 h 10000"/>
              <a:gd name="T6" fmla="*/ 903376652 w 10056"/>
              <a:gd name="T7" fmla="*/ 1467713300 h 10000"/>
              <a:gd name="T8" fmla="*/ 1135951392 w 10056"/>
              <a:gd name="T9" fmla="*/ 1727539702 h 10000"/>
              <a:gd name="T10" fmla="*/ 1281375230 w 10056"/>
              <a:gd name="T11" fmla="*/ 1300499113 h 10000"/>
              <a:gd name="T12" fmla="*/ 1195148611 w 10056"/>
              <a:gd name="T13" fmla="*/ 984526451 h 10000"/>
              <a:gd name="T14" fmla="*/ 1288557149 w 10056"/>
              <a:gd name="T15" fmla="*/ 566991022 h 10000"/>
              <a:gd name="T16" fmla="*/ 1106984257 w 10056"/>
              <a:gd name="T17" fmla="*/ 409071324 h 10000"/>
              <a:gd name="T18" fmla="*/ 925159339 w 10056"/>
              <a:gd name="T19" fmla="*/ 315789890 h 10000"/>
              <a:gd name="T20" fmla="*/ 677586608 w 10056"/>
              <a:gd name="T21" fmla="*/ 157894755 h 10000"/>
              <a:gd name="T22" fmla="*/ 429904577 w 10056"/>
              <a:gd name="T23" fmla="*/ 157894755 h 10000"/>
              <a:gd name="T24" fmla="*/ 306118187 w 10056"/>
              <a:gd name="T25" fmla="*/ 0 h 10000"/>
              <a:gd name="T26" fmla="*/ 58563422 w 10056"/>
              <a:gd name="T27" fmla="*/ 157894755 h 10000"/>
              <a:gd name="T28" fmla="*/ 0 w 10056"/>
              <a:gd name="T29" fmla="*/ 167744178 h 10000"/>
              <a:gd name="T30" fmla="*/ 116604471 w 10056"/>
              <a:gd name="T31" fmla="*/ 594785155 h 10000"/>
              <a:gd name="T32" fmla="*/ 306118187 w 10056"/>
              <a:gd name="T33" fmla="*/ 789654352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2" name="Freeform 252"/>
          <p:cNvSpPr>
            <a:spLocks/>
          </p:cNvSpPr>
          <p:nvPr/>
        </p:nvSpPr>
        <p:spPr bwMode="auto">
          <a:xfrm rot="-466474">
            <a:off x="4865688" y="3344863"/>
            <a:ext cx="88900" cy="4762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3" name="Freeform 253"/>
          <p:cNvSpPr>
            <a:spLocks/>
          </p:cNvSpPr>
          <p:nvPr/>
        </p:nvSpPr>
        <p:spPr bwMode="auto">
          <a:xfrm>
            <a:off x="4870450" y="3354388"/>
            <a:ext cx="142875" cy="149225"/>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4" name="Freeform 254"/>
          <p:cNvSpPr>
            <a:spLocks/>
          </p:cNvSpPr>
          <p:nvPr/>
        </p:nvSpPr>
        <p:spPr bwMode="auto">
          <a:xfrm>
            <a:off x="4929188" y="3406775"/>
            <a:ext cx="98425" cy="9842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5" name="Freeform 255"/>
          <p:cNvSpPr>
            <a:spLocks/>
          </p:cNvSpPr>
          <p:nvPr/>
        </p:nvSpPr>
        <p:spPr bwMode="auto">
          <a:xfrm rot="286500">
            <a:off x="5000625" y="3467100"/>
            <a:ext cx="44450" cy="58738"/>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6" name="Freeform 256"/>
          <p:cNvSpPr>
            <a:spLocks/>
          </p:cNvSpPr>
          <p:nvPr/>
        </p:nvSpPr>
        <p:spPr bwMode="auto">
          <a:xfrm>
            <a:off x="5002213" y="3365500"/>
            <a:ext cx="71437" cy="5715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7" name="Freeform 257"/>
          <p:cNvSpPr>
            <a:spLocks/>
          </p:cNvSpPr>
          <p:nvPr/>
        </p:nvSpPr>
        <p:spPr bwMode="auto">
          <a:xfrm>
            <a:off x="5014913" y="3417888"/>
            <a:ext cx="100012" cy="9683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8" name="Freeform 258"/>
          <p:cNvSpPr>
            <a:spLocks/>
          </p:cNvSpPr>
          <p:nvPr/>
        </p:nvSpPr>
        <p:spPr bwMode="auto">
          <a:xfrm>
            <a:off x="5041900" y="3478213"/>
            <a:ext cx="39688" cy="4921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9" name="Freeform 259"/>
          <p:cNvSpPr>
            <a:spLocks/>
          </p:cNvSpPr>
          <p:nvPr/>
        </p:nvSpPr>
        <p:spPr bwMode="auto">
          <a:xfrm>
            <a:off x="5059363" y="3505200"/>
            <a:ext cx="65087" cy="6032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0" name="Freeform 260"/>
          <p:cNvSpPr>
            <a:spLocks/>
          </p:cNvSpPr>
          <p:nvPr/>
        </p:nvSpPr>
        <p:spPr bwMode="auto">
          <a:xfrm>
            <a:off x="5019675" y="3495675"/>
            <a:ext cx="53975" cy="109538"/>
          </a:xfrm>
          <a:custGeom>
            <a:avLst/>
            <a:gdLst>
              <a:gd name="T0" fmla="*/ 0 w 444747"/>
              <a:gd name="T1" fmla="*/ 1 h 900169"/>
              <a:gd name="T2" fmla="*/ 0 w 444747"/>
              <a:gd name="T3" fmla="*/ 1 h 900169"/>
              <a:gd name="T4" fmla="*/ 0 w 444747"/>
              <a:gd name="T5" fmla="*/ 2 h 900169"/>
              <a:gd name="T6" fmla="*/ 1 w 444747"/>
              <a:gd name="T7" fmla="*/ 3 h 900169"/>
              <a:gd name="T8" fmla="*/ 1 w 444747"/>
              <a:gd name="T9" fmla="*/ 3 h 900169"/>
              <a:gd name="T10" fmla="*/ 1 w 444747"/>
              <a:gd name="T11" fmla="*/ 2 h 900169"/>
              <a:gd name="T12" fmla="*/ 1 w 444747"/>
              <a:gd name="T13" fmla="*/ 2 h 900169"/>
              <a:gd name="T14" fmla="*/ 1 w 444747"/>
              <a:gd name="T15" fmla="*/ 2 h 900169"/>
              <a:gd name="T16" fmla="*/ 1 w 444747"/>
              <a:gd name="T17" fmla="*/ 2 h 900169"/>
              <a:gd name="T18" fmla="*/ 1 w 444747"/>
              <a:gd name="T19" fmla="*/ 1 h 900169"/>
              <a:gd name="T20" fmla="*/ 1 w 444747"/>
              <a:gd name="T21" fmla="*/ 0 h 900169"/>
              <a:gd name="T22" fmla="*/ 0 w 444747"/>
              <a:gd name="T23" fmla="*/ 1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1" name="Freeform 257"/>
          <p:cNvSpPr>
            <a:spLocks/>
          </p:cNvSpPr>
          <p:nvPr/>
        </p:nvSpPr>
        <p:spPr bwMode="auto">
          <a:xfrm>
            <a:off x="4252913" y="3009900"/>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2" name="Freeform 258"/>
          <p:cNvSpPr>
            <a:spLocks/>
          </p:cNvSpPr>
          <p:nvPr/>
        </p:nvSpPr>
        <p:spPr bwMode="auto">
          <a:xfrm>
            <a:off x="5830888" y="1674813"/>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3" name="Freeform 259"/>
          <p:cNvSpPr>
            <a:spLocks/>
          </p:cNvSpPr>
          <p:nvPr/>
        </p:nvSpPr>
        <p:spPr bwMode="auto">
          <a:xfrm>
            <a:off x="5572125" y="4953000"/>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4" name="Freeform 266"/>
          <p:cNvSpPr>
            <a:spLocks/>
          </p:cNvSpPr>
          <p:nvPr/>
        </p:nvSpPr>
        <p:spPr bwMode="auto">
          <a:xfrm>
            <a:off x="8650288" y="5749925"/>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5" name="Freeform 267"/>
          <p:cNvSpPr>
            <a:spLocks/>
          </p:cNvSpPr>
          <p:nvPr/>
        </p:nvSpPr>
        <p:spPr bwMode="auto">
          <a:xfrm>
            <a:off x="8805863" y="5565775"/>
            <a:ext cx="125412" cy="201613"/>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6" name="Freeform 268"/>
          <p:cNvSpPr>
            <a:spLocks/>
          </p:cNvSpPr>
          <p:nvPr/>
        </p:nvSpPr>
        <p:spPr bwMode="auto">
          <a:xfrm>
            <a:off x="7323138" y="493871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7" name="Freeform 269"/>
          <p:cNvSpPr>
            <a:spLocks/>
          </p:cNvSpPr>
          <p:nvPr/>
        </p:nvSpPr>
        <p:spPr bwMode="auto">
          <a:xfrm>
            <a:off x="8099425" y="573405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8" name="Freeform 271"/>
          <p:cNvSpPr>
            <a:spLocks/>
          </p:cNvSpPr>
          <p:nvPr/>
        </p:nvSpPr>
        <p:spPr bwMode="auto">
          <a:xfrm>
            <a:off x="7259638" y="4486275"/>
            <a:ext cx="227012" cy="265113"/>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39" name="Freeform 274"/>
          <p:cNvSpPr>
            <a:spLocks/>
          </p:cNvSpPr>
          <p:nvPr/>
        </p:nvSpPr>
        <p:spPr bwMode="auto">
          <a:xfrm>
            <a:off x="7456488" y="4618038"/>
            <a:ext cx="141287" cy="173037"/>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0" name="Freeform 275"/>
          <p:cNvSpPr>
            <a:spLocks/>
          </p:cNvSpPr>
          <p:nvPr/>
        </p:nvSpPr>
        <p:spPr bwMode="auto">
          <a:xfrm>
            <a:off x="7135813" y="4814888"/>
            <a:ext cx="265112" cy="60325"/>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1" name="Freeform 276"/>
          <p:cNvSpPr>
            <a:spLocks/>
          </p:cNvSpPr>
          <p:nvPr/>
        </p:nvSpPr>
        <p:spPr bwMode="auto">
          <a:xfrm>
            <a:off x="2928938" y="3178175"/>
            <a:ext cx="158750" cy="179388"/>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2" name="Freeform 277"/>
          <p:cNvSpPr>
            <a:spLocks/>
          </p:cNvSpPr>
          <p:nvPr/>
        </p:nvSpPr>
        <p:spPr bwMode="auto">
          <a:xfrm>
            <a:off x="2276475" y="4084638"/>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3" name="Freeform 278"/>
          <p:cNvSpPr>
            <a:spLocks/>
          </p:cNvSpPr>
          <p:nvPr/>
        </p:nvSpPr>
        <p:spPr bwMode="auto">
          <a:xfrm>
            <a:off x="2552700" y="4170363"/>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4" name="Freeform 279"/>
          <p:cNvSpPr>
            <a:spLocks/>
          </p:cNvSpPr>
          <p:nvPr/>
        </p:nvSpPr>
        <p:spPr bwMode="auto">
          <a:xfrm>
            <a:off x="4814888" y="364331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5" name="Freeform 280"/>
          <p:cNvSpPr>
            <a:spLocks/>
          </p:cNvSpPr>
          <p:nvPr/>
        </p:nvSpPr>
        <p:spPr bwMode="auto">
          <a:xfrm>
            <a:off x="4727575" y="355441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6" name="Freeform 281"/>
          <p:cNvSpPr>
            <a:spLocks/>
          </p:cNvSpPr>
          <p:nvPr/>
        </p:nvSpPr>
        <p:spPr bwMode="auto">
          <a:xfrm>
            <a:off x="4719638" y="349091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7" name="Freeform 282"/>
          <p:cNvSpPr>
            <a:spLocks/>
          </p:cNvSpPr>
          <p:nvPr/>
        </p:nvSpPr>
        <p:spPr bwMode="auto">
          <a:xfrm>
            <a:off x="5518150" y="3667125"/>
            <a:ext cx="39688" cy="7938"/>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8" name="Rectangle 283"/>
          <p:cNvSpPr>
            <a:spLocks noChangeArrowheads="1"/>
          </p:cNvSpPr>
          <p:nvPr/>
        </p:nvSpPr>
        <p:spPr bwMode="auto">
          <a:xfrm>
            <a:off x="5378450" y="3898900"/>
            <a:ext cx="0" cy="3175"/>
          </a:xfrm>
          <a:prstGeom prst="rect">
            <a:avLst/>
          </a:prstGeom>
          <a:solidFill>
            <a:srgbClr val="FFFFFF"/>
          </a:solidFill>
          <a:ln w="9525">
            <a:solidFill>
              <a:srgbClr val="808080"/>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ct val="15000"/>
              </a:spcBef>
              <a:spcAft>
                <a:spcPts val="0"/>
              </a:spcAft>
              <a:buClrTx/>
              <a:buSzTx/>
              <a:buFontTx/>
              <a:buNone/>
              <a:tabLst/>
              <a:defRPr/>
            </a:pPr>
            <a:endParaRPr kumimoji="0" lang="en-US" altLang="en-US" sz="1400" b="1"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49" name="Freeform 284"/>
          <p:cNvSpPr>
            <a:spLocks/>
          </p:cNvSpPr>
          <p:nvPr/>
        </p:nvSpPr>
        <p:spPr bwMode="auto">
          <a:xfrm>
            <a:off x="5119688" y="3517900"/>
            <a:ext cx="492125" cy="179388"/>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0" name="Freeform 285"/>
          <p:cNvSpPr>
            <a:spLocks/>
          </p:cNvSpPr>
          <p:nvPr/>
        </p:nvSpPr>
        <p:spPr bwMode="auto">
          <a:xfrm>
            <a:off x="5367338" y="3667125"/>
            <a:ext cx="180975" cy="146050"/>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1" name="Freeform 286"/>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2" name="Freeform 287"/>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3" name="Freeform 288"/>
          <p:cNvSpPr>
            <a:spLocks/>
          </p:cNvSpPr>
          <p:nvPr/>
        </p:nvSpPr>
        <p:spPr bwMode="auto">
          <a:xfrm>
            <a:off x="5783263" y="4002088"/>
            <a:ext cx="119062" cy="77787"/>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4" name="Freeform 289"/>
          <p:cNvSpPr>
            <a:spLocks/>
          </p:cNvSpPr>
          <p:nvPr/>
        </p:nvSpPr>
        <p:spPr bwMode="auto">
          <a:xfrm>
            <a:off x="5800725" y="4032250"/>
            <a:ext cx="187325" cy="217488"/>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5" name="Freeform 290"/>
          <p:cNvSpPr>
            <a:spLocks/>
          </p:cNvSpPr>
          <p:nvPr/>
        </p:nvSpPr>
        <p:spPr bwMode="auto">
          <a:xfrm>
            <a:off x="5565775" y="4171950"/>
            <a:ext cx="265113" cy="165100"/>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6" name="Freeform 291"/>
          <p:cNvSpPr>
            <a:spLocks/>
          </p:cNvSpPr>
          <p:nvPr/>
        </p:nvSpPr>
        <p:spPr bwMode="auto">
          <a:xfrm>
            <a:off x="5378450" y="3813175"/>
            <a:ext cx="492125" cy="422275"/>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7" name="Freeform 292"/>
          <p:cNvSpPr>
            <a:spLocks/>
          </p:cNvSpPr>
          <p:nvPr/>
        </p:nvSpPr>
        <p:spPr bwMode="auto">
          <a:xfrm>
            <a:off x="5800725" y="4079875"/>
            <a:ext cx="77788" cy="92075"/>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8" name="Freeform 293"/>
          <p:cNvSpPr>
            <a:spLocks/>
          </p:cNvSpPr>
          <p:nvPr/>
        </p:nvSpPr>
        <p:spPr bwMode="auto">
          <a:xfrm>
            <a:off x="5462588" y="3657600"/>
            <a:ext cx="249237" cy="250825"/>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59" name="Freeform 294"/>
          <p:cNvSpPr>
            <a:spLocks/>
          </p:cNvSpPr>
          <p:nvPr/>
        </p:nvSpPr>
        <p:spPr bwMode="auto">
          <a:xfrm>
            <a:off x="5605463" y="3589338"/>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0" name="Freeform 299"/>
          <p:cNvSpPr>
            <a:spLocks/>
          </p:cNvSpPr>
          <p:nvPr/>
        </p:nvSpPr>
        <p:spPr bwMode="auto">
          <a:xfrm>
            <a:off x="5013325" y="2963863"/>
            <a:ext cx="158750" cy="107950"/>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1" name="Freeform 300"/>
          <p:cNvSpPr>
            <a:spLocks/>
          </p:cNvSpPr>
          <p:nvPr/>
        </p:nvSpPr>
        <p:spPr bwMode="auto">
          <a:xfrm>
            <a:off x="5083175" y="2814638"/>
            <a:ext cx="119063" cy="1016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2" name="Freeform 301"/>
          <p:cNvSpPr>
            <a:spLocks/>
          </p:cNvSpPr>
          <p:nvPr/>
        </p:nvSpPr>
        <p:spPr bwMode="auto">
          <a:xfrm>
            <a:off x="5078413" y="2971800"/>
            <a:ext cx="23336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3" name="Freeform 302"/>
          <p:cNvSpPr>
            <a:spLocks/>
          </p:cNvSpPr>
          <p:nvPr/>
        </p:nvSpPr>
        <p:spPr bwMode="auto">
          <a:xfrm>
            <a:off x="5021263" y="2886075"/>
            <a:ext cx="190500" cy="107950"/>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4" name="Freeform 303"/>
          <p:cNvSpPr>
            <a:spLocks/>
          </p:cNvSpPr>
          <p:nvPr/>
        </p:nvSpPr>
        <p:spPr bwMode="auto">
          <a:xfrm>
            <a:off x="4119563" y="4337050"/>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5" name="Freeform 304"/>
          <p:cNvSpPr>
            <a:spLocks/>
          </p:cNvSpPr>
          <p:nvPr/>
        </p:nvSpPr>
        <p:spPr bwMode="auto">
          <a:xfrm>
            <a:off x="4073525" y="4235450"/>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6" name="Freeform 305"/>
          <p:cNvSpPr>
            <a:spLocks/>
          </p:cNvSpPr>
          <p:nvPr/>
        </p:nvSpPr>
        <p:spPr bwMode="auto">
          <a:xfrm>
            <a:off x="4081463" y="3963988"/>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7" name="Freeform 306"/>
          <p:cNvSpPr>
            <a:spLocks/>
          </p:cNvSpPr>
          <p:nvPr/>
        </p:nvSpPr>
        <p:spPr bwMode="auto">
          <a:xfrm>
            <a:off x="5108575" y="3830638"/>
            <a:ext cx="282575" cy="273050"/>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8" name="Freeform 307"/>
          <p:cNvSpPr>
            <a:spLocks/>
          </p:cNvSpPr>
          <p:nvPr/>
        </p:nvSpPr>
        <p:spPr bwMode="auto">
          <a:xfrm>
            <a:off x="4722813" y="3783013"/>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69" name="Freeform 308"/>
          <p:cNvSpPr>
            <a:spLocks/>
          </p:cNvSpPr>
          <p:nvPr/>
        </p:nvSpPr>
        <p:spPr bwMode="auto">
          <a:xfrm>
            <a:off x="4683125" y="3667125"/>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0" name="Freeform 309"/>
          <p:cNvSpPr>
            <a:spLocks/>
          </p:cNvSpPr>
          <p:nvPr/>
        </p:nvSpPr>
        <p:spPr bwMode="auto">
          <a:xfrm>
            <a:off x="4176713" y="3713163"/>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1" name="Freeform 310"/>
          <p:cNvSpPr>
            <a:spLocks/>
          </p:cNvSpPr>
          <p:nvPr/>
        </p:nvSpPr>
        <p:spPr bwMode="auto">
          <a:xfrm>
            <a:off x="4087813" y="3940175"/>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2" name="Freeform 311"/>
          <p:cNvSpPr>
            <a:spLocks/>
          </p:cNvSpPr>
          <p:nvPr/>
        </p:nvSpPr>
        <p:spPr bwMode="auto">
          <a:xfrm>
            <a:off x="4097338" y="4337050"/>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3" name="Freeform 312"/>
          <p:cNvSpPr>
            <a:spLocks/>
          </p:cNvSpPr>
          <p:nvPr/>
        </p:nvSpPr>
        <p:spPr bwMode="auto">
          <a:xfrm>
            <a:off x="5046663" y="4065588"/>
            <a:ext cx="406400" cy="4984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4" name="Freeform 313"/>
          <p:cNvSpPr>
            <a:spLocks/>
          </p:cNvSpPr>
          <p:nvPr/>
        </p:nvSpPr>
        <p:spPr bwMode="auto">
          <a:xfrm>
            <a:off x="4292600" y="4392613"/>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5" name="Freeform 314"/>
          <p:cNvSpPr>
            <a:spLocks/>
          </p:cNvSpPr>
          <p:nvPr/>
        </p:nvSpPr>
        <p:spPr bwMode="auto">
          <a:xfrm>
            <a:off x="4216400" y="4448175"/>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6" name="Freeform 315"/>
          <p:cNvSpPr>
            <a:spLocks/>
          </p:cNvSpPr>
          <p:nvPr/>
        </p:nvSpPr>
        <p:spPr bwMode="auto">
          <a:xfrm>
            <a:off x="4167188" y="4416425"/>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7" name="Rectangle 316"/>
          <p:cNvSpPr>
            <a:spLocks noChangeArrowheads="1"/>
          </p:cNvSpPr>
          <p:nvPr/>
        </p:nvSpPr>
        <p:spPr bwMode="auto">
          <a:xfrm>
            <a:off x="4283075" y="3940175"/>
            <a:ext cx="9525" cy="23813"/>
          </a:xfrm>
          <a:prstGeom prst="rect">
            <a:avLst/>
          </a:prstGeom>
          <a:solidFill>
            <a:srgbClr val="FFFFFF"/>
          </a:solidFill>
          <a:ln w="9525">
            <a:solidFill>
              <a:srgbClr val="808080"/>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ct val="15000"/>
              </a:spcBef>
              <a:spcAft>
                <a:spcPts val="0"/>
              </a:spcAft>
              <a:buClrTx/>
              <a:buSzTx/>
              <a:buFontTx/>
              <a:buNone/>
              <a:tabLst/>
              <a:defRPr/>
            </a:pPr>
            <a:endParaRPr kumimoji="0" lang="en-US" altLang="en-US" sz="1400" b="1"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8" name="Freeform 317"/>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79" name="Freeform 318"/>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0" name="Freeform 327"/>
          <p:cNvSpPr>
            <a:spLocks/>
          </p:cNvSpPr>
          <p:nvPr/>
        </p:nvSpPr>
        <p:spPr bwMode="auto">
          <a:xfrm>
            <a:off x="5743575" y="3657600"/>
            <a:ext cx="25400" cy="17463"/>
          </a:xfrm>
          <a:custGeom>
            <a:avLst/>
            <a:gdLst>
              <a:gd name="T0" fmla="*/ 0 w 18"/>
              <a:gd name="T1" fmla="*/ 0 h 12"/>
              <a:gd name="T2" fmla="*/ 2147483646 w 18"/>
              <a:gd name="T3" fmla="*/ 2147483646 h 12"/>
              <a:gd name="T4" fmla="*/ 2147483646 w 18"/>
              <a:gd name="T5" fmla="*/ 2147483646 h 12"/>
              <a:gd name="T6" fmla="*/ 2147483646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1" name="Freeform 328"/>
          <p:cNvSpPr>
            <a:spLocks/>
          </p:cNvSpPr>
          <p:nvPr/>
        </p:nvSpPr>
        <p:spPr bwMode="auto">
          <a:xfrm>
            <a:off x="5707063" y="3619500"/>
            <a:ext cx="14287" cy="23813"/>
          </a:xfrm>
          <a:custGeom>
            <a:avLst/>
            <a:gdLst>
              <a:gd name="T0" fmla="*/ 0 w 12"/>
              <a:gd name="T1" fmla="*/ 0 h 18"/>
              <a:gd name="T2" fmla="*/ 2147483646 w 12"/>
              <a:gd name="T3" fmla="*/ 2147483646 h 18"/>
              <a:gd name="T4" fmla="*/ 2147483646 w 12"/>
              <a:gd name="T5" fmla="*/ 2147483646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2" name="Freeform 334"/>
          <p:cNvSpPr>
            <a:spLocks/>
          </p:cNvSpPr>
          <p:nvPr/>
        </p:nvSpPr>
        <p:spPr bwMode="auto">
          <a:xfrm>
            <a:off x="5013325" y="2206625"/>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3" name="Freeform 335"/>
          <p:cNvSpPr>
            <a:spLocks/>
          </p:cNvSpPr>
          <p:nvPr/>
        </p:nvSpPr>
        <p:spPr bwMode="auto">
          <a:xfrm>
            <a:off x="5287963" y="3135313"/>
            <a:ext cx="15875" cy="7937"/>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4" name="Freeform 336"/>
          <p:cNvSpPr>
            <a:spLocks/>
          </p:cNvSpPr>
          <p:nvPr/>
        </p:nvSpPr>
        <p:spPr bwMode="auto">
          <a:xfrm>
            <a:off x="5186363" y="1549400"/>
            <a:ext cx="3792537" cy="2030413"/>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5" name="Freeform 337"/>
          <p:cNvSpPr>
            <a:spLocks/>
          </p:cNvSpPr>
          <p:nvPr/>
        </p:nvSpPr>
        <p:spPr bwMode="auto">
          <a:xfrm>
            <a:off x="5768975" y="3667125"/>
            <a:ext cx="71438" cy="7938"/>
          </a:xfrm>
          <a:custGeom>
            <a:avLst/>
            <a:gdLst>
              <a:gd name="T0" fmla="*/ 2147483646 w 54"/>
              <a:gd name="T1" fmla="*/ 2147483646 h 6"/>
              <a:gd name="T2" fmla="*/ 2147483646 w 54"/>
              <a:gd name="T3" fmla="*/ 2147483646 h 6"/>
              <a:gd name="T4" fmla="*/ 2147483646 w 54"/>
              <a:gd name="T5" fmla="*/ 0 h 6"/>
              <a:gd name="T6" fmla="*/ 0 w 54"/>
              <a:gd name="T7" fmla="*/ 2147483646 h 6"/>
              <a:gd name="T8" fmla="*/ 2147483646 w 5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6" name="Freeform 338"/>
          <p:cNvSpPr>
            <a:spLocks/>
          </p:cNvSpPr>
          <p:nvPr/>
        </p:nvSpPr>
        <p:spPr bwMode="auto">
          <a:xfrm>
            <a:off x="5659438" y="3009900"/>
            <a:ext cx="1011237" cy="709613"/>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7" name="Freeform 339"/>
          <p:cNvSpPr>
            <a:spLocks/>
          </p:cNvSpPr>
          <p:nvPr/>
        </p:nvSpPr>
        <p:spPr bwMode="auto">
          <a:xfrm>
            <a:off x="5721350" y="3643313"/>
            <a:ext cx="22225" cy="14287"/>
          </a:xfrm>
          <a:custGeom>
            <a:avLst/>
            <a:gdLst>
              <a:gd name="T0" fmla="*/ 0 w 18"/>
              <a:gd name="T1" fmla="*/ 0 h 12"/>
              <a:gd name="T2" fmla="*/ 0 w 18"/>
              <a:gd name="T3" fmla="*/ 2147483646 h 12"/>
              <a:gd name="T4" fmla="*/ 2147483646 w 18"/>
              <a:gd name="T5" fmla="*/ 2147483646 h 12"/>
              <a:gd name="T6" fmla="*/ 2147483646 w 18"/>
              <a:gd name="T7" fmla="*/ 2147483646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8" name="Rectangle 340"/>
          <p:cNvSpPr>
            <a:spLocks noChangeArrowheads="1"/>
          </p:cNvSpPr>
          <p:nvPr/>
        </p:nvSpPr>
        <p:spPr bwMode="auto">
          <a:xfrm>
            <a:off x="4903788" y="3275013"/>
            <a:ext cx="9525" cy="1587"/>
          </a:xfrm>
          <a:prstGeom prst="rect">
            <a:avLst/>
          </a:prstGeom>
          <a:solidFill>
            <a:srgbClr val="FFFFFF"/>
          </a:solidFill>
          <a:ln w="9525">
            <a:solidFill>
              <a:srgbClr val="808080"/>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ct val="15000"/>
              </a:spcBef>
              <a:spcAft>
                <a:spcPts val="0"/>
              </a:spcAft>
              <a:buClrTx/>
              <a:buSzTx/>
              <a:buFontTx/>
              <a:buNone/>
              <a:tabLst/>
              <a:defRPr/>
            </a:pPr>
            <a:endParaRPr kumimoji="0" lang="en-US" altLang="en-US" sz="1400" b="1"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89" name="Freeform 347"/>
          <p:cNvSpPr>
            <a:spLocks/>
          </p:cNvSpPr>
          <p:nvPr/>
        </p:nvSpPr>
        <p:spPr bwMode="auto">
          <a:xfrm>
            <a:off x="4616450" y="2119313"/>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FF0000"/>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0" name="Freeform 348"/>
          <p:cNvSpPr>
            <a:spLocks/>
          </p:cNvSpPr>
          <p:nvPr/>
        </p:nvSpPr>
        <p:spPr bwMode="auto">
          <a:xfrm>
            <a:off x="4772025" y="2268538"/>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009999"/>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1" name="Freeform 349"/>
          <p:cNvSpPr>
            <a:spLocks/>
          </p:cNvSpPr>
          <p:nvPr/>
        </p:nvSpPr>
        <p:spPr bwMode="auto">
          <a:xfrm>
            <a:off x="5046663" y="3135313"/>
            <a:ext cx="446087" cy="287337"/>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2" name="Freeform 350"/>
          <p:cNvSpPr>
            <a:spLocks/>
          </p:cNvSpPr>
          <p:nvPr/>
        </p:nvSpPr>
        <p:spPr bwMode="auto">
          <a:xfrm>
            <a:off x="5303838" y="3135313"/>
            <a:ext cx="55562" cy="30162"/>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3" name="Freeform 359"/>
          <p:cNvSpPr>
            <a:spLocks/>
          </p:cNvSpPr>
          <p:nvPr/>
        </p:nvSpPr>
        <p:spPr bwMode="auto">
          <a:xfrm>
            <a:off x="4991100" y="3009900"/>
            <a:ext cx="77788" cy="47625"/>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4" name="Freeform 360"/>
          <p:cNvSpPr>
            <a:spLocks/>
          </p:cNvSpPr>
          <p:nvPr/>
        </p:nvSpPr>
        <p:spPr bwMode="auto">
          <a:xfrm>
            <a:off x="4849813" y="3033713"/>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5" name="Freeform 364"/>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6" name="Freeform 365"/>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7" name="Freeform 366"/>
          <p:cNvSpPr>
            <a:spLocks/>
          </p:cNvSpPr>
          <p:nvPr/>
        </p:nvSpPr>
        <p:spPr bwMode="auto">
          <a:xfrm>
            <a:off x="4198938" y="4016375"/>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8" name="Freeform 367"/>
          <p:cNvSpPr>
            <a:spLocks/>
          </p:cNvSpPr>
          <p:nvPr/>
        </p:nvSpPr>
        <p:spPr bwMode="auto">
          <a:xfrm>
            <a:off x="5526088" y="4370388"/>
            <a:ext cx="234950" cy="317500"/>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99" name="Freeform 368"/>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0" name="Freeform 369"/>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1" name="Freeform 370"/>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2" name="Freeform 371"/>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3" name="Freeform 372"/>
          <p:cNvSpPr>
            <a:spLocks/>
          </p:cNvSpPr>
          <p:nvPr/>
        </p:nvSpPr>
        <p:spPr bwMode="auto">
          <a:xfrm>
            <a:off x="4913313" y="5211763"/>
            <a:ext cx="398462" cy="354012"/>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4" name="Freeform 373"/>
          <p:cNvSpPr>
            <a:spLocks/>
          </p:cNvSpPr>
          <p:nvPr/>
        </p:nvSpPr>
        <p:spPr bwMode="auto">
          <a:xfrm>
            <a:off x="4999038" y="5095875"/>
            <a:ext cx="236537" cy="234950"/>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5" name="Freeform 374"/>
          <p:cNvSpPr>
            <a:spLocks/>
          </p:cNvSpPr>
          <p:nvPr/>
        </p:nvSpPr>
        <p:spPr bwMode="auto">
          <a:xfrm>
            <a:off x="5241925" y="4914900"/>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6" name="Freeform 375"/>
          <p:cNvSpPr>
            <a:spLocks/>
          </p:cNvSpPr>
          <p:nvPr/>
        </p:nvSpPr>
        <p:spPr bwMode="auto">
          <a:xfrm>
            <a:off x="5241925" y="4673600"/>
            <a:ext cx="260350" cy="265113"/>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7" name="Freeform 376"/>
          <p:cNvSpPr>
            <a:spLocks/>
          </p:cNvSpPr>
          <p:nvPr/>
        </p:nvSpPr>
        <p:spPr bwMode="auto">
          <a:xfrm>
            <a:off x="4802188" y="4797425"/>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8" name="Freeform 377"/>
          <p:cNvSpPr>
            <a:spLocks/>
          </p:cNvSpPr>
          <p:nvPr/>
        </p:nvSpPr>
        <p:spPr bwMode="auto">
          <a:xfrm>
            <a:off x="4802188" y="4516438"/>
            <a:ext cx="463550" cy="460375"/>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09" name="Freeform 378"/>
          <p:cNvSpPr>
            <a:spLocks/>
          </p:cNvSpPr>
          <p:nvPr/>
        </p:nvSpPr>
        <p:spPr bwMode="auto">
          <a:xfrm>
            <a:off x="5319713" y="4203700"/>
            <a:ext cx="369887" cy="354013"/>
          </a:xfrm>
          <a:custGeom>
            <a:avLst/>
            <a:gdLst>
              <a:gd name="T0" fmla="*/ 2147483646 w 47"/>
              <a:gd name="T1" fmla="*/ 2147483646 h 45"/>
              <a:gd name="T2" fmla="*/ 2147483646 w 47"/>
              <a:gd name="T3" fmla="*/ 2147483646 h 45"/>
              <a:gd name="T4" fmla="*/ 2147483646 w 47"/>
              <a:gd name="T5" fmla="*/ 2147483646 h 45"/>
              <a:gd name="T6" fmla="*/ 2147483646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2147483646 w 47"/>
              <a:gd name="T21" fmla="*/ 2147483646 h 45"/>
              <a:gd name="T22" fmla="*/ 2147483646 w 47"/>
              <a:gd name="T23" fmla="*/ 2147483646 h 45"/>
              <a:gd name="T24" fmla="*/ 2147483646 w 47"/>
              <a:gd name="T25" fmla="*/ 2147483646 h 45"/>
              <a:gd name="T26" fmla="*/ 2147483646 w 47"/>
              <a:gd name="T27" fmla="*/ 2147483646 h 45"/>
              <a:gd name="T28" fmla="*/ 2147483646 w 47"/>
              <a:gd name="T29" fmla="*/ 0 h 45"/>
              <a:gd name="T30" fmla="*/ 2147483646 w 47"/>
              <a:gd name="T31" fmla="*/ 0 h 45"/>
              <a:gd name="T32" fmla="*/ 2147483646 w 47"/>
              <a:gd name="T33" fmla="*/ 2147483646 h 45"/>
              <a:gd name="T34" fmla="*/ 2147483646 w 47"/>
              <a:gd name="T35" fmla="*/ 2147483646 h 45"/>
              <a:gd name="T36" fmla="*/ 2147483646 w 47"/>
              <a:gd name="T37" fmla="*/ 2147483646 h 45"/>
              <a:gd name="T38" fmla="*/ 2147483646 w 47"/>
              <a:gd name="T39" fmla="*/ 2147483646 h 45"/>
              <a:gd name="T40" fmla="*/ 2147483646 w 47"/>
              <a:gd name="T41" fmla="*/ 2147483646 h 45"/>
              <a:gd name="T42" fmla="*/ 2147483646 w 47"/>
              <a:gd name="T43" fmla="*/ 2147483646 h 45"/>
              <a:gd name="T44" fmla="*/ 2147483646 w 47"/>
              <a:gd name="T45" fmla="*/ 2147483646 h 45"/>
              <a:gd name="T46" fmla="*/ 0 w 47"/>
              <a:gd name="T47" fmla="*/ 2147483646 h 45"/>
              <a:gd name="T48" fmla="*/ 2147483646 w 47"/>
              <a:gd name="T49" fmla="*/ 2147483646 h 45"/>
              <a:gd name="T50" fmla="*/ 2147483646 w 47"/>
              <a:gd name="T51" fmla="*/ 2147483646 h 45"/>
              <a:gd name="T52" fmla="*/ 2147483646 w 47"/>
              <a:gd name="T53" fmla="*/ 2147483646 h 45"/>
              <a:gd name="T54" fmla="*/ 2147483646 w 47"/>
              <a:gd name="T55" fmla="*/ 2147483646 h 45"/>
              <a:gd name="T56" fmla="*/ 2147483646 w 47"/>
              <a:gd name="T57" fmla="*/ 2147483646 h 45"/>
              <a:gd name="T58" fmla="*/ 2147483646 w 47"/>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0" name="Freeform 379"/>
          <p:cNvSpPr>
            <a:spLocks/>
          </p:cNvSpPr>
          <p:nvPr/>
        </p:nvSpPr>
        <p:spPr bwMode="auto">
          <a:xfrm>
            <a:off x="5343525" y="4532313"/>
            <a:ext cx="204788" cy="234950"/>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1" name="Freeform 380"/>
          <p:cNvSpPr>
            <a:spLocks/>
          </p:cNvSpPr>
          <p:nvPr/>
        </p:nvSpPr>
        <p:spPr bwMode="auto">
          <a:xfrm>
            <a:off x="5122863" y="5040313"/>
            <a:ext cx="188912" cy="179387"/>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2" name="Freeform 381"/>
          <p:cNvSpPr>
            <a:spLocks/>
          </p:cNvSpPr>
          <p:nvPr/>
        </p:nvSpPr>
        <p:spPr bwMode="auto">
          <a:xfrm>
            <a:off x="5053013" y="4557713"/>
            <a:ext cx="338137" cy="544512"/>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3" name="Freeform 382"/>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4" name="Freeform 383"/>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5" name="Freeform 384"/>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6" name="Freeform 385"/>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7" name="Freeform 386"/>
          <p:cNvSpPr>
            <a:spLocks/>
          </p:cNvSpPr>
          <p:nvPr/>
        </p:nvSpPr>
        <p:spPr bwMode="auto">
          <a:xfrm>
            <a:off x="4425950" y="4384675"/>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8" name="Freeform 387"/>
          <p:cNvSpPr>
            <a:spLocks/>
          </p:cNvSpPr>
          <p:nvPr/>
        </p:nvSpPr>
        <p:spPr bwMode="auto">
          <a:xfrm>
            <a:off x="4576763" y="4283075"/>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19" name="Freeform 388"/>
          <p:cNvSpPr>
            <a:spLocks/>
          </p:cNvSpPr>
          <p:nvPr/>
        </p:nvSpPr>
        <p:spPr bwMode="auto">
          <a:xfrm>
            <a:off x="4865688" y="4384675"/>
            <a:ext cx="320675" cy="187325"/>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0" name="Freeform 389"/>
          <p:cNvSpPr>
            <a:spLocks/>
          </p:cNvSpPr>
          <p:nvPr/>
        </p:nvSpPr>
        <p:spPr bwMode="auto">
          <a:xfrm>
            <a:off x="4772025" y="4557713"/>
            <a:ext cx="195263" cy="233362"/>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1" name="Freeform 390"/>
          <p:cNvSpPr>
            <a:spLocks/>
          </p:cNvSpPr>
          <p:nvPr/>
        </p:nvSpPr>
        <p:spPr bwMode="auto">
          <a:xfrm>
            <a:off x="4732338" y="4605338"/>
            <a:ext cx="117475" cy="130175"/>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2" name="Freeform 391"/>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3" name="Freeform 392"/>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4" name="Freeform 393"/>
          <p:cNvSpPr>
            <a:spLocks/>
          </p:cNvSpPr>
          <p:nvPr/>
        </p:nvSpPr>
        <p:spPr bwMode="auto">
          <a:xfrm>
            <a:off x="4527550" y="4337050"/>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5" name="Freeform 394"/>
          <p:cNvSpPr>
            <a:spLocks/>
          </p:cNvSpPr>
          <p:nvPr/>
        </p:nvSpPr>
        <p:spPr bwMode="auto">
          <a:xfrm>
            <a:off x="4503738" y="4378325"/>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6" name="Freeform 395"/>
          <p:cNvSpPr>
            <a:spLocks/>
          </p:cNvSpPr>
          <p:nvPr/>
        </p:nvSpPr>
        <p:spPr bwMode="auto">
          <a:xfrm>
            <a:off x="4795838" y="5073650"/>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7" name="Freeform 396"/>
          <p:cNvSpPr>
            <a:spLocks/>
          </p:cNvSpPr>
          <p:nvPr/>
        </p:nvSpPr>
        <p:spPr bwMode="auto">
          <a:xfrm>
            <a:off x="4527550" y="4181475"/>
            <a:ext cx="79375" cy="93663"/>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8" name="Freeform 397"/>
          <p:cNvSpPr>
            <a:spLocks/>
          </p:cNvSpPr>
          <p:nvPr/>
        </p:nvSpPr>
        <p:spPr bwMode="auto">
          <a:xfrm>
            <a:off x="220663" y="2108200"/>
            <a:ext cx="676275" cy="922338"/>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29" name="Freeform 398"/>
          <p:cNvSpPr>
            <a:spLocks/>
          </p:cNvSpPr>
          <p:nvPr/>
        </p:nvSpPr>
        <p:spPr bwMode="auto">
          <a:xfrm>
            <a:off x="896938" y="2070100"/>
            <a:ext cx="2119312" cy="1452563"/>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tx1">
              <a:lumMod val="10000"/>
              <a:lumOff val="90000"/>
            </a:schemeClr>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0" name="Freeform 399"/>
          <p:cNvSpPr>
            <a:spLocks/>
          </p:cNvSpPr>
          <p:nvPr/>
        </p:nvSpPr>
        <p:spPr bwMode="auto">
          <a:xfrm>
            <a:off x="1296988" y="3279775"/>
            <a:ext cx="1435100" cy="741363"/>
          </a:xfrm>
          <a:custGeom>
            <a:avLst/>
            <a:gdLst>
              <a:gd name="T0" fmla="*/ 2147483646 w 1099"/>
              <a:gd name="T1" fmla="*/ 2147483646 h 571"/>
              <a:gd name="T2" fmla="*/ 2147483646 w 1099"/>
              <a:gd name="T3" fmla="*/ 2147483646 h 571"/>
              <a:gd name="T4" fmla="*/ 2147483646 w 1099"/>
              <a:gd name="T5" fmla="*/ 2147483646 h 571"/>
              <a:gd name="T6" fmla="*/ 2147483646 w 1099"/>
              <a:gd name="T7" fmla="*/ 2147483646 h 571"/>
              <a:gd name="T8" fmla="*/ 2147483646 w 1099"/>
              <a:gd name="T9" fmla="*/ 2147483646 h 571"/>
              <a:gd name="T10" fmla="*/ 2147483646 w 1099"/>
              <a:gd name="T11" fmla="*/ 2147483646 h 571"/>
              <a:gd name="T12" fmla="*/ 2147483646 w 1099"/>
              <a:gd name="T13" fmla="*/ 2147483646 h 571"/>
              <a:gd name="T14" fmla="*/ 2147483646 w 1099"/>
              <a:gd name="T15" fmla="*/ 2147483646 h 571"/>
              <a:gd name="T16" fmla="*/ 2147483646 w 1099"/>
              <a:gd name="T17" fmla="*/ 2147483646 h 571"/>
              <a:gd name="T18" fmla="*/ 2147483646 w 1099"/>
              <a:gd name="T19" fmla="*/ 2147483646 h 571"/>
              <a:gd name="T20" fmla="*/ 2147483646 w 1099"/>
              <a:gd name="T21" fmla="*/ 2147483646 h 571"/>
              <a:gd name="T22" fmla="*/ 2147483646 w 1099"/>
              <a:gd name="T23" fmla="*/ 2147483646 h 571"/>
              <a:gd name="T24" fmla="*/ 2147483646 w 1099"/>
              <a:gd name="T25" fmla="*/ 2147483646 h 571"/>
              <a:gd name="T26" fmla="*/ 2147483646 w 1099"/>
              <a:gd name="T27" fmla="*/ 2147483646 h 571"/>
              <a:gd name="T28" fmla="*/ 2147483646 w 1099"/>
              <a:gd name="T29" fmla="*/ 2147483646 h 571"/>
              <a:gd name="T30" fmla="*/ 2147483646 w 1099"/>
              <a:gd name="T31" fmla="*/ 2147483646 h 571"/>
              <a:gd name="T32" fmla="*/ 2147483646 w 1099"/>
              <a:gd name="T33" fmla="*/ 2147483646 h 571"/>
              <a:gd name="T34" fmla="*/ 2147483646 w 1099"/>
              <a:gd name="T35" fmla="*/ 2147483646 h 571"/>
              <a:gd name="T36" fmla="*/ 2147483646 w 1099"/>
              <a:gd name="T37" fmla="*/ 2147483646 h 571"/>
              <a:gd name="T38" fmla="*/ 2147483646 w 1099"/>
              <a:gd name="T39" fmla="*/ 2147483646 h 571"/>
              <a:gd name="T40" fmla="*/ 2147483646 w 1099"/>
              <a:gd name="T41" fmla="*/ 2147483646 h 571"/>
              <a:gd name="T42" fmla="*/ 2147483646 w 1099"/>
              <a:gd name="T43" fmla="*/ 2147483646 h 571"/>
              <a:gd name="T44" fmla="*/ 2147483646 w 1099"/>
              <a:gd name="T45" fmla="*/ 2147483646 h 571"/>
              <a:gd name="T46" fmla="*/ 2147483646 w 1099"/>
              <a:gd name="T47" fmla="*/ 2147483646 h 571"/>
              <a:gd name="T48" fmla="*/ 2147483646 w 1099"/>
              <a:gd name="T49" fmla="*/ 2147483646 h 571"/>
              <a:gd name="T50" fmla="*/ 2147483646 w 1099"/>
              <a:gd name="T51" fmla="*/ 0 h 571"/>
              <a:gd name="T52" fmla="*/ 2147483646 w 1099"/>
              <a:gd name="T53" fmla="*/ 2147483646 h 571"/>
              <a:gd name="T54" fmla="*/ 2147483646 w 1099"/>
              <a:gd name="T55" fmla="*/ 2147483646 h 571"/>
              <a:gd name="T56" fmla="*/ 2147483646 w 1099"/>
              <a:gd name="T57" fmla="*/ 2147483646 h 571"/>
              <a:gd name="T58" fmla="*/ 0 w 1099"/>
              <a:gd name="T59" fmla="*/ 2147483646 h 571"/>
              <a:gd name="T60" fmla="*/ 2147483646 w 1099"/>
              <a:gd name="T61" fmla="*/ 2147483646 h 571"/>
              <a:gd name="T62" fmla="*/ 2147483646 w 1099"/>
              <a:gd name="T63" fmla="*/ 2147483646 h 571"/>
              <a:gd name="T64" fmla="*/ 2147483646 w 1099"/>
              <a:gd name="T65" fmla="*/ 2147483646 h 571"/>
              <a:gd name="T66" fmla="*/ 2147483646 w 1099"/>
              <a:gd name="T67" fmla="*/ 2147483646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00B0F0"/>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1" name="Freeform 400"/>
          <p:cNvSpPr>
            <a:spLocks/>
          </p:cNvSpPr>
          <p:nvPr/>
        </p:nvSpPr>
        <p:spPr bwMode="auto">
          <a:xfrm>
            <a:off x="2212975" y="4286250"/>
            <a:ext cx="111125" cy="112713"/>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2" name="Freeform 401"/>
          <p:cNvSpPr>
            <a:spLocks/>
          </p:cNvSpPr>
          <p:nvPr/>
        </p:nvSpPr>
        <p:spPr bwMode="auto">
          <a:xfrm>
            <a:off x="2252663" y="4389438"/>
            <a:ext cx="95250" cy="69850"/>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3" name="Freeform 402"/>
          <p:cNvSpPr>
            <a:spLocks/>
          </p:cNvSpPr>
          <p:nvPr/>
        </p:nvSpPr>
        <p:spPr bwMode="auto">
          <a:xfrm>
            <a:off x="2339975" y="4429125"/>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4" name="Freeform 403"/>
          <p:cNvSpPr>
            <a:spLocks/>
          </p:cNvSpPr>
          <p:nvPr/>
        </p:nvSpPr>
        <p:spPr bwMode="auto">
          <a:xfrm>
            <a:off x="2433638" y="4359275"/>
            <a:ext cx="290512" cy="319088"/>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5" name="Freeform 422"/>
          <p:cNvSpPr>
            <a:spLocks/>
          </p:cNvSpPr>
          <p:nvPr/>
        </p:nvSpPr>
        <p:spPr bwMode="auto">
          <a:xfrm>
            <a:off x="2173288" y="4264025"/>
            <a:ext cx="150812" cy="69850"/>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6" name="Freeform 423"/>
          <p:cNvSpPr>
            <a:spLocks/>
          </p:cNvSpPr>
          <p:nvPr/>
        </p:nvSpPr>
        <p:spPr bwMode="auto">
          <a:xfrm>
            <a:off x="2093913" y="4222750"/>
            <a:ext cx="119062" cy="98425"/>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7" name="Freeform 424"/>
          <p:cNvSpPr>
            <a:spLocks/>
          </p:cNvSpPr>
          <p:nvPr/>
        </p:nvSpPr>
        <p:spPr bwMode="auto">
          <a:xfrm>
            <a:off x="1484313" y="3810000"/>
            <a:ext cx="754062" cy="493713"/>
          </a:xfrm>
          <a:custGeom>
            <a:avLst/>
            <a:gdLst>
              <a:gd name="T0" fmla="*/ 2147483646 w 576"/>
              <a:gd name="T1" fmla="*/ 2147483646 h 379"/>
              <a:gd name="T2" fmla="*/ 2147483646 w 576"/>
              <a:gd name="T3" fmla="*/ 2147483646 h 379"/>
              <a:gd name="T4" fmla="*/ 2147483646 w 576"/>
              <a:gd name="T5" fmla="*/ 2147483646 h 379"/>
              <a:gd name="T6" fmla="*/ 2147483646 w 576"/>
              <a:gd name="T7" fmla="*/ 2147483646 h 379"/>
              <a:gd name="T8" fmla="*/ 2147483646 w 576"/>
              <a:gd name="T9" fmla="*/ 2147483646 h 379"/>
              <a:gd name="T10" fmla="*/ 2147483646 w 576"/>
              <a:gd name="T11" fmla="*/ 2147483646 h 379"/>
              <a:gd name="T12" fmla="*/ 2147483646 w 576"/>
              <a:gd name="T13" fmla="*/ 2147483646 h 379"/>
              <a:gd name="T14" fmla="*/ 2147483646 w 576"/>
              <a:gd name="T15" fmla="*/ 2147483646 h 379"/>
              <a:gd name="T16" fmla="*/ 2147483646 w 576"/>
              <a:gd name="T17" fmla="*/ 2147483646 h 379"/>
              <a:gd name="T18" fmla="*/ 2147483646 w 576"/>
              <a:gd name="T19" fmla="*/ 2147483646 h 379"/>
              <a:gd name="T20" fmla="*/ 2147483646 w 576"/>
              <a:gd name="T21" fmla="*/ 2147483646 h 379"/>
              <a:gd name="T22" fmla="*/ 2147483646 w 576"/>
              <a:gd name="T23" fmla="*/ 2147483646 h 379"/>
              <a:gd name="T24" fmla="*/ 2147483646 w 576"/>
              <a:gd name="T25" fmla="*/ 2147483646 h 379"/>
              <a:gd name="T26" fmla="*/ 2147483646 w 576"/>
              <a:gd name="T27" fmla="*/ 2147483646 h 379"/>
              <a:gd name="T28" fmla="*/ 2147483646 w 576"/>
              <a:gd name="T29" fmla="*/ 2147483646 h 379"/>
              <a:gd name="T30" fmla="*/ 2147483646 w 576"/>
              <a:gd name="T31" fmla="*/ 2147483646 h 379"/>
              <a:gd name="T32" fmla="*/ 2147483646 w 576"/>
              <a:gd name="T33" fmla="*/ 2147483646 h 379"/>
              <a:gd name="T34" fmla="*/ 2147483646 w 576"/>
              <a:gd name="T35" fmla="*/ 2147483646 h 379"/>
              <a:gd name="T36" fmla="*/ 2147483646 w 576"/>
              <a:gd name="T37" fmla="*/ 2147483646 h 379"/>
              <a:gd name="T38" fmla="*/ 2147483646 w 576"/>
              <a:gd name="T39" fmla="*/ 2147483646 h 379"/>
              <a:gd name="T40" fmla="*/ 2147483646 w 576"/>
              <a:gd name="T41" fmla="*/ 2147483646 h 379"/>
              <a:gd name="T42" fmla="*/ 2147483646 w 576"/>
              <a:gd name="T43" fmla="*/ 2147483646 h 379"/>
              <a:gd name="T44" fmla="*/ 2147483646 w 576"/>
              <a:gd name="T45" fmla="*/ 2147483646 h 379"/>
              <a:gd name="T46" fmla="*/ 2147483646 w 576"/>
              <a:gd name="T47" fmla="*/ 2147483646 h 379"/>
              <a:gd name="T48" fmla="*/ 2147483646 w 576"/>
              <a:gd name="T49" fmla="*/ 0 h 379"/>
              <a:gd name="T50" fmla="*/ 0 w 576"/>
              <a:gd name="T51" fmla="*/ 2147483646 h 379"/>
              <a:gd name="T52" fmla="*/ 2147483646 w 576"/>
              <a:gd name="T53" fmla="*/ 2147483646 h 379"/>
              <a:gd name="T54" fmla="*/ 2147483646 w 576"/>
              <a:gd name="T55" fmla="*/ 2147483646 h 379"/>
              <a:gd name="T56" fmla="*/ 2147483646 w 576"/>
              <a:gd name="T57" fmla="*/ 2147483646 h 379"/>
              <a:gd name="T58" fmla="*/ 2147483646 w 576"/>
              <a:gd name="T59" fmla="*/ 2147483646 h 379"/>
              <a:gd name="T60" fmla="*/ 2147483646 w 576"/>
              <a:gd name="T61" fmla="*/ 2147483646 h 379"/>
              <a:gd name="T62" fmla="*/ 2147483646 w 576"/>
              <a:gd name="T63" fmla="*/ 2147483646 h 379"/>
              <a:gd name="T64" fmla="*/ 2147483646 w 576"/>
              <a:gd name="T65" fmla="*/ 2147483646 h 379"/>
              <a:gd name="T66" fmla="*/ 2147483646 w 576"/>
              <a:gd name="T67" fmla="*/ 2147483646 h 379"/>
              <a:gd name="T68" fmla="*/ 2147483646 w 576"/>
              <a:gd name="T69" fmla="*/ 2147483646 h 379"/>
              <a:gd name="T70" fmla="*/ 2147483646 w 576"/>
              <a:gd name="T71" fmla="*/ 2147483646 h 379"/>
              <a:gd name="T72" fmla="*/ 2147483646 w 576"/>
              <a:gd name="T73" fmla="*/ 2147483646 h 379"/>
              <a:gd name="T74" fmla="*/ 2147483646 w 576"/>
              <a:gd name="T75" fmla="*/ 2147483646 h 379"/>
              <a:gd name="T76" fmla="*/ 2147483646 w 576"/>
              <a:gd name="T77" fmla="*/ 2147483646 h 379"/>
              <a:gd name="T78" fmla="*/ 2147483646 w 576"/>
              <a:gd name="T79" fmla="*/ 2147483646 h 379"/>
              <a:gd name="T80" fmla="*/ 2147483646 w 576"/>
              <a:gd name="T81" fmla="*/ 2147483646 h 379"/>
              <a:gd name="T82" fmla="*/ 2147483646 w 576"/>
              <a:gd name="T83" fmla="*/ 2147483646 h 379"/>
              <a:gd name="T84" fmla="*/ 2147483646 w 576"/>
              <a:gd name="T85" fmla="*/ 2147483646 h 379"/>
              <a:gd name="T86" fmla="*/ 2147483646 w 576"/>
              <a:gd name="T87" fmla="*/ 2147483646 h 379"/>
              <a:gd name="T88" fmla="*/ 2147483646 w 576"/>
              <a:gd name="T89" fmla="*/ 2147483646 h 379"/>
              <a:gd name="T90" fmla="*/ 2147483646 w 576"/>
              <a:gd name="T91" fmla="*/ 2147483646 h 379"/>
              <a:gd name="T92" fmla="*/ 2147483646 w 576"/>
              <a:gd name="T93" fmla="*/ 2147483646 h 379"/>
              <a:gd name="T94" fmla="*/ 2147483646 w 576"/>
              <a:gd name="T95" fmla="*/ 2147483646 h 379"/>
              <a:gd name="T96" fmla="*/ 2147483646 w 576"/>
              <a:gd name="T97" fmla="*/ 2147483646 h 379"/>
              <a:gd name="T98" fmla="*/ 2147483646 w 576"/>
              <a:gd name="T99" fmla="*/ 2147483646 h 379"/>
              <a:gd name="T100" fmla="*/ 2147483646 w 576"/>
              <a:gd name="T101" fmla="*/ 2147483646 h 379"/>
              <a:gd name="T102" fmla="*/ 2147483646 w 576"/>
              <a:gd name="T103" fmla="*/ 2147483646 h 379"/>
              <a:gd name="T104" fmla="*/ 2147483646 w 576"/>
              <a:gd name="T105" fmla="*/ 2147483646 h 379"/>
              <a:gd name="T106" fmla="*/ 2147483646 w 576"/>
              <a:gd name="T107" fmla="*/ 2147483646 h 379"/>
              <a:gd name="T108" fmla="*/ 2147483646 w 576"/>
              <a:gd name="T109" fmla="*/ 2147483646 h 379"/>
              <a:gd name="T110" fmla="*/ 2147483646 w 576"/>
              <a:gd name="T111" fmla="*/ 2147483646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8" name="Freeform 425"/>
          <p:cNvSpPr>
            <a:spLocks/>
          </p:cNvSpPr>
          <p:nvPr/>
        </p:nvSpPr>
        <p:spPr bwMode="auto">
          <a:xfrm rot="-852288">
            <a:off x="2717800" y="1831975"/>
            <a:ext cx="812800" cy="896938"/>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9" name="Freeform 426"/>
          <p:cNvSpPr>
            <a:spLocks/>
          </p:cNvSpPr>
          <p:nvPr/>
        </p:nvSpPr>
        <p:spPr bwMode="auto">
          <a:xfrm>
            <a:off x="1751013" y="2073275"/>
            <a:ext cx="41275" cy="36513"/>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0" name="Freeform 427"/>
          <p:cNvSpPr>
            <a:spLocks/>
          </p:cNvSpPr>
          <p:nvPr/>
        </p:nvSpPr>
        <p:spPr bwMode="auto">
          <a:xfrm>
            <a:off x="2103438" y="2368550"/>
            <a:ext cx="0" cy="476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1" name="Freeform 428"/>
          <p:cNvSpPr>
            <a:spLocks/>
          </p:cNvSpPr>
          <p:nvPr/>
        </p:nvSpPr>
        <p:spPr bwMode="auto">
          <a:xfrm>
            <a:off x="2460625" y="2401888"/>
            <a:ext cx="3175" cy="635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2" name="Freeform 429"/>
          <p:cNvSpPr>
            <a:spLocks/>
          </p:cNvSpPr>
          <p:nvPr/>
        </p:nvSpPr>
        <p:spPr bwMode="auto">
          <a:xfrm>
            <a:off x="2109788" y="1984375"/>
            <a:ext cx="14287" cy="14288"/>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3" name="Freeform 430"/>
          <p:cNvSpPr>
            <a:spLocks/>
          </p:cNvSpPr>
          <p:nvPr/>
        </p:nvSpPr>
        <p:spPr bwMode="auto">
          <a:xfrm>
            <a:off x="2297113" y="2452688"/>
            <a:ext cx="144462" cy="120650"/>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4" name="Freeform 431"/>
          <p:cNvSpPr>
            <a:spLocks/>
          </p:cNvSpPr>
          <p:nvPr/>
        </p:nvSpPr>
        <p:spPr bwMode="auto">
          <a:xfrm>
            <a:off x="2181225" y="2090738"/>
            <a:ext cx="598488" cy="400050"/>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5" name="Freeform 432"/>
          <p:cNvSpPr>
            <a:spLocks/>
          </p:cNvSpPr>
          <p:nvPr/>
        </p:nvSpPr>
        <p:spPr bwMode="auto">
          <a:xfrm>
            <a:off x="1663700" y="2024063"/>
            <a:ext cx="158750" cy="14605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6" name="Freeform 433"/>
          <p:cNvSpPr>
            <a:spLocks/>
          </p:cNvSpPr>
          <p:nvPr/>
        </p:nvSpPr>
        <p:spPr bwMode="auto">
          <a:xfrm>
            <a:off x="1831975" y="1970088"/>
            <a:ext cx="144463" cy="93662"/>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7" name="Freeform 434"/>
          <p:cNvSpPr>
            <a:spLocks/>
          </p:cNvSpPr>
          <p:nvPr/>
        </p:nvSpPr>
        <p:spPr bwMode="auto">
          <a:xfrm>
            <a:off x="1771650" y="1920875"/>
            <a:ext cx="109538" cy="61913"/>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8" name="Freeform 435"/>
          <p:cNvSpPr>
            <a:spLocks/>
          </p:cNvSpPr>
          <p:nvPr/>
        </p:nvSpPr>
        <p:spPr bwMode="auto">
          <a:xfrm>
            <a:off x="1987550" y="1982788"/>
            <a:ext cx="92075" cy="80962"/>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49" name="Freeform 436"/>
          <p:cNvSpPr>
            <a:spLocks/>
          </p:cNvSpPr>
          <p:nvPr/>
        </p:nvSpPr>
        <p:spPr bwMode="auto">
          <a:xfrm>
            <a:off x="2081213" y="2032000"/>
            <a:ext cx="36512" cy="46038"/>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0" name="Freeform 437"/>
          <p:cNvSpPr>
            <a:spLocks/>
          </p:cNvSpPr>
          <p:nvPr/>
        </p:nvSpPr>
        <p:spPr bwMode="auto">
          <a:xfrm>
            <a:off x="2071688" y="1968500"/>
            <a:ext cx="215900" cy="103188"/>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1" name="Freeform 438"/>
          <p:cNvSpPr>
            <a:spLocks/>
          </p:cNvSpPr>
          <p:nvPr/>
        </p:nvSpPr>
        <p:spPr bwMode="auto">
          <a:xfrm>
            <a:off x="1901825" y="1903413"/>
            <a:ext cx="44450" cy="38100"/>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2" name="Freeform 439"/>
          <p:cNvSpPr>
            <a:spLocks/>
          </p:cNvSpPr>
          <p:nvPr/>
        </p:nvSpPr>
        <p:spPr bwMode="auto">
          <a:xfrm flipV="1">
            <a:off x="2071688" y="1662113"/>
            <a:ext cx="215900" cy="323850"/>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3" name="Freeform 440"/>
          <p:cNvSpPr>
            <a:spLocks/>
          </p:cNvSpPr>
          <p:nvPr/>
        </p:nvSpPr>
        <p:spPr bwMode="auto">
          <a:xfrm>
            <a:off x="2076450" y="1930400"/>
            <a:ext cx="36513" cy="17463"/>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4" name="Freeform 441"/>
          <p:cNvSpPr>
            <a:spLocks/>
          </p:cNvSpPr>
          <p:nvPr/>
        </p:nvSpPr>
        <p:spPr bwMode="auto">
          <a:xfrm>
            <a:off x="2057400" y="1884363"/>
            <a:ext cx="33338" cy="47625"/>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5" name="Freeform 442"/>
          <p:cNvSpPr>
            <a:spLocks/>
          </p:cNvSpPr>
          <p:nvPr/>
        </p:nvSpPr>
        <p:spPr bwMode="auto">
          <a:xfrm>
            <a:off x="1990725" y="1862138"/>
            <a:ext cx="60325" cy="68262"/>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6" name="Freeform 443"/>
          <p:cNvSpPr>
            <a:spLocks/>
          </p:cNvSpPr>
          <p:nvPr/>
        </p:nvSpPr>
        <p:spPr bwMode="auto">
          <a:xfrm>
            <a:off x="1747838" y="2109788"/>
            <a:ext cx="269875" cy="234950"/>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7" name="Freeform 445"/>
          <p:cNvSpPr>
            <a:spLocks/>
          </p:cNvSpPr>
          <p:nvPr/>
        </p:nvSpPr>
        <p:spPr bwMode="auto">
          <a:xfrm>
            <a:off x="2776538" y="4244975"/>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rgbClr val="FFFFFF"/>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8" name="Freeform 450"/>
          <p:cNvSpPr>
            <a:spLocks/>
          </p:cNvSpPr>
          <p:nvPr/>
        </p:nvSpPr>
        <p:spPr bwMode="auto">
          <a:xfrm>
            <a:off x="3819525" y="2471738"/>
            <a:ext cx="131763" cy="50800"/>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FFFFFF"/>
          </a:solidFill>
          <a:ln w="9525" cap="flat" cmpd="sng">
            <a:solidFill>
              <a:srgbClr val="808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59" name="Freeform 451"/>
          <p:cNvSpPr>
            <a:spLocks/>
          </p:cNvSpPr>
          <p:nvPr/>
        </p:nvSpPr>
        <p:spPr bwMode="auto">
          <a:xfrm>
            <a:off x="7815263" y="4605338"/>
            <a:ext cx="215900" cy="185737"/>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0" name="Freeform 452"/>
          <p:cNvSpPr>
            <a:spLocks/>
          </p:cNvSpPr>
          <p:nvPr/>
        </p:nvSpPr>
        <p:spPr bwMode="auto">
          <a:xfrm>
            <a:off x="8031163" y="4649788"/>
            <a:ext cx="174625" cy="169862"/>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grpSp>
        <p:nvGrpSpPr>
          <p:cNvPr id="161" name="Group 453"/>
          <p:cNvGrpSpPr>
            <a:grpSpLocks/>
          </p:cNvGrpSpPr>
          <p:nvPr/>
        </p:nvGrpSpPr>
        <p:grpSpPr bwMode="auto">
          <a:xfrm>
            <a:off x="4292600" y="2860675"/>
            <a:ext cx="250825" cy="368300"/>
            <a:chOff x="2201" y="1250"/>
            <a:chExt cx="133" cy="193"/>
          </a:xfrm>
          <a:noFill/>
        </p:grpSpPr>
        <p:sp>
          <p:nvSpPr>
            <p:cNvPr id="162" name="Freeform 454"/>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3"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grpSp>
      <p:sp>
        <p:nvSpPr>
          <p:cNvPr id="164" name="Freeform 458"/>
          <p:cNvSpPr>
            <a:spLocks/>
          </p:cNvSpPr>
          <p:nvPr/>
        </p:nvSpPr>
        <p:spPr bwMode="auto">
          <a:xfrm>
            <a:off x="5275263" y="3709988"/>
            <a:ext cx="73025" cy="44450"/>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FFFFFF"/>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5" name="Freeform 507"/>
          <p:cNvSpPr>
            <a:spLocks/>
          </p:cNvSpPr>
          <p:nvPr/>
        </p:nvSpPr>
        <p:spPr bwMode="auto">
          <a:xfrm>
            <a:off x="6342063" y="3095625"/>
            <a:ext cx="1508125" cy="1047750"/>
          </a:xfrm>
          <a:custGeom>
            <a:avLst/>
            <a:gdLst>
              <a:gd name="T0" fmla="*/ 2147483646 w 950"/>
              <a:gd name="T1" fmla="*/ 2147483646 h 660"/>
              <a:gd name="T2" fmla="*/ 2147483646 w 950"/>
              <a:gd name="T3" fmla="*/ 2147483646 h 660"/>
              <a:gd name="T4" fmla="*/ 2147483646 w 950"/>
              <a:gd name="T5" fmla="*/ 2147483646 h 660"/>
              <a:gd name="T6" fmla="*/ 2147483646 w 950"/>
              <a:gd name="T7" fmla="*/ 2147483646 h 660"/>
              <a:gd name="T8" fmla="*/ 2147483646 w 950"/>
              <a:gd name="T9" fmla="*/ 2147483646 h 660"/>
              <a:gd name="T10" fmla="*/ 2147483646 w 950"/>
              <a:gd name="T11" fmla="*/ 2147483646 h 660"/>
              <a:gd name="T12" fmla="*/ 2147483646 w 950"/>
              <a:gd name="T13" fmla="*/ 2147483646 h 660"/>
              <a:gd name="T14" fmla="*/ 2147483646 w 950"/>
              <a:gd name="T15" fmla="*/ 2147483646 h 660"/>
              <a:gd name="T16" fmla="*/ 2147483646 w 950"/>
              <a:gd name="T17" fmla="*/ 2147483646 h 660"/>
              <a:gd name="T18" fmla="*/ 2147483646 w 950"/>
              <a:gd name="T19" fmla="*/ 2147483646 h 660"/>
              <a:gd name="T20" fmla="*/ 2147483646 w 950"/>
              <a:gd name="T21" fmla="*/ 2147483646 h 660"/>
              <a:gd name="T22" fmla="*/ 2147483646 w 950"/>
              <a:gd name="T23" fmla="*/ 2147483646 h 660"/>
              <a:gd name="T24" fmla="*/ 2147483646 w 950"/>
              <a:gd name="T25" fmla="*/ 2147483646 h 660"/>
              <a:gd name="T26" fmla="*/ 2147483646 w 950"/>
              <a:gd name="T27" fmla="*/ 2147483646 h 660"/>
              <a:gd name="T28" fmla="*/ 2147483646 w 950"/>
              <a:gd name="T29" fmla="*/ 2147483646 h 660"/>
              <a:gd name="T30" fmla="*/ 2147483646 w 950"/>
              <a:gd name="T31" fmla="*/ 2147483646 h 660"/>
              <a:gd name="T32" fmla="*/ 2147483646 w 950"/>
              <a:gd name="T33" fmla="*/ 2147483646 h 660"/>
              <a:gd name="T34" fmla="*/ 2147483646 w 950"/>
              <a:gd name="T35" fmla="*/ 2147483646 h 660"/>
              <a:gd name="T36" fmla="*/ 2147483646 w 950"/>
              <a:gd name="T37" fmla="*/ 2147483646 h 660"/>
              <a:gd name="T38" fmla="*/ 2147483646 w 950"/>
              <a:gd name="T39" fmla="*/ 2147483646 h 660"/>
              <a:gd name="T40" fmla="*/ 2147483646 w 950"/>
              <a:gd name="T41" fmla="*/ 2147483646 h 660"/>
              <a:gd name="T42" fmla="*/ 2147483646 w 950"/>
              <a:gd name="T43" fmla="*/ 2147483646 h 660"/>
              <a:gd name="T44" fmla="*/ 2147483646 w 950"/>
              <a:gd name="T45" fmla="*/ 2147483646 h 660"/>
              <a:gd name="T46" fmla="*/ 2147483646 w 950"/>
              <a:gd name="T47" fmla="*/ 2147483646 h 660"/>
              <a:gd name="T48" fmla="*/ 2147483646 w 950"/>
              <a:gd name="T49" fmla="*/ 2147483646 h 660"/>
              <a:gd name="T50" fmla="*/ 2147483646 w 950"/>
              <a:gd name="T51" fmla="*/ 2147483646 h 660"/>
              <a:gd name="T52" fmla="*/ 2147483646 w 950"/>
              <a:gd name="T53" fmla="*/ 2147483646 h 660"/>
              <a:gd name="T54" fmla="*/ 2147483646 w 950"/>
              <a:gd name="T55" fmla="*/ 2147483646 h 660"/>
              <a:gd name="T56" fmla="*/ 2147483646 w 950"/>
              <a:gd name="T57" fmla="*/ 2147483646 h 660"/>
              <a:gd name="T58" fmla="*/ 2147483646 w 950"/>
              <a:gd name="T59" fmla="*/ 2147483646 h 660"/>
              <a:gd name="T60" fmla="*/ 2147483646 w 950"/>
              <a:gd name="T61" fmla="*/ 2147483646 h 660"/>
              <a:gd name="T62" fmla="*/ 2147483646 w 950"/>
              <a:gd name="T63" fmla="*/ 2147483646 h 660"/>
              <a:gd name="T64" fmla="*/ 2147483646 w 950"/>
              <a:gd name="T65" fmla="*/ 2147483646 h 660"/>
              <a:gd name="T66" fmla="*/ 2147483646 w 950"/>
              <a:gd name="T67" fmla="*/ 2147483646 h 660"/>
              <a:gd name="T68" fmla="*/ 2147483646 w 950"/>
              <a:gd name="T69" fmla="*/ 2147483646 h 660"/>
              <a:gd name="T70" fmla="*/ 2147483646 w 950"/>
              <a:gd name="T71" fmla="*/ 2147483646 h 660"/>
              <a:gd name="T72" fmla="*/ 2147483646 w 950"/>
              <a:gd name="T73" fmla="*/ 2147483646 h 660"/>
              <a:gd name="T74" fmla="*/ 2147483646 w 950"/>
              <a:gd name="T75" fmla="*/ 2147483646 h 660"/>
              <a:gd name="T76" fmla="*/ 2147483646 w 950"/>
              <a:gd name="T77" fmla="*/ 2147483646 h 660"/>
              <a:gd name="T78" fmla="*/ 2147483646 w 950"/>
              <a:gd name="T79" fmla="*/ 2147483646 h 660"/>
              <a:gd name="T80" fmla="*/ 2147483646 w 950"/>
              <a:gd name="T81" fmla="*/ 2147483646 h 660"/>
              <a:gd name="T82" fmla="*/ 2147483646 w 950"/>
              <a:gd name="T83" fmla="*/ 2147483646 h 660"/>
              <a:gd name="T84" fmla="*/ 2147483646 w 950"/>
              <a:gd name="T85" fmla="*/ 2147483646 h 660"/>
              <a:gd name="T86" fmla="*/ 2147483646 w 950"/>
              <a:gd name="T87" fmla="*/ 2147483646 h 660"/>
              <a:gd name="T88" fmla="*/ 2147483646 w 950"/>
              <a:gd name="T89" fmla="*/ 2147483646 h 660"/>
              <a:gd name="T90" fmla="*/ 2147483646 w 950"/>
              <a:gd name="T91" fmla="*/ 2147483646 h 660"/>
              <a:gd name="T92" fmla="*/ 2147483646 w 950"/>
              <a:gd name="T93" fmla="*/ 2147483646 h 660"/>
              <a:gd name="T94" fmla="*/ 2147483646 w 950"/>
              <a:gd name="T95" fmla="*/ 2147483646 h 660"/>
              <a:gd name="T96" fmla="*/ 2147483646 w 950"/>
              <a:gd name="T97" fmla="*/ 2147483646 h 660"/>
              <a:gd name="T98" fmla="*/ 2147483646 w 950"/>
              <a:gd name="T99" fmla="*/ 2147483646 h 660"/>
              <a:gd name="T100" fmla="*/ 2147483646 w 950"/>
              <a:gd name="T101" fmla="*/ 2147483646 h 660"/>
              <a:gd name="T102" fmla="*/ 2147483646 w 950"/>
              <a:gd name="T103" fmla="*/ 2147483646 h 660"/>
              <a:gd name="T104" fmla="*/ 2147483646 w 950"/>
              <a:gd name="T105" fmla="*/ 2147483646 h 660"/>
              <a:gd name="T106" fmla="*/ 2147483646 w 950"/>
              <a:gd name="T107" fmla="*/ 2147483646 h 660"/>
              <a:gd name="T108" fmla="*/ 2147483646 w 950"/>
              <a:gd name="T109" fmla="*/ 2147483646 h 660"/>
              <a:gd name="T110" fmla="*/ 2147483646 w 950"/>
              <a:gd name="T111" fmla="*/ 2147483646 h 660"/>
              <a:gd name="T112" fmla="*/ 2147483646 w 950"/>
              <a:gd name="T113" fmla="*/ 2147483646 h 660"/>
              <a:gd name="T114" fmla="*/ 2147483646 w 950"/>
              <a:gd name="T115" fmla="*/ 2147483646 h 660"/>
              <a:gd name="T116" fmla="*/ 2147483646 w 950"/>
              <a:gd name="T117" fmla="*/ 2147483646 h 660"/>
              <a:gd name="T118" fmla="*/ 2147483646 w 950"/>
              <a:gd name="T119" fmla="*/ 2147483646 h 660"/>
              <a:gd name="T120" fmla="*/ 2147483646 w 950"/>
              <a:gd name="T121" fmla="*/ 2147483646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6" name="Freeform 260"/>
          <p:cNvSpPr>
            <a:spLocks/>
          </p:cNvSpPr>
          <p:nvPr/>
        </p:nvSpPr>
        <p:spPr bwMode="auto">
          <a:xfrm>
            <a:off x="6386513" y="4664075"/>
            <a:ext cx="57150" cy="68263"/>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7" name="Freeform 261"/>
          <p:cNvSpPr>
            <a:spLocks/>
          </p:cNvSpPr>
          <p:nvPr/>
        </p:nvSpPr>
        <p:spPr bwMode="auto">
          <a:xfrm>
            <a:off x="7205663" y="4143375"/>
            <a:ext cx="53975" cy="53975"/>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8" name="Freeform 262"/>
          <p:cNvSpPr>
            <a:spLocks/>
          </p:cNvSpPr>
          <p:nvPr/>
        </p:nvSpPr>
        <p:spPr bwMode="auto">
          <a:xfrm>
            <a:off x="7496175" y="4010025"/>
            <a:ext cx="31750" cy="93663"/>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69" name="Freeform 263"/>
          <p:cNvSpPr>
            <a:spLocks/>
          </p:cNvSpPr>
          <p:nvPr/>
        </p:nvSpPr>
        <p:spPr bwMode="auto">
          <a:xfrm>
            <a:off x="7731125" y="3767138"/>
            <a:ext cx="46038" cy="69850"/>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0" name="Freeform 264"/>
          <p:cNvSpPr>
            <a:spLocks/>
          </p:cNvSpPr>
          <p:nvPr/>
        </p:nvSpPr>
        <p:spPr bwMode="auto">
          <a:xfrm>
            <a:off x="7786688" y="3408363"/>
            <a:ext cx="344487" cy="374650"/>
          </a:xfrm>
          <a:custGeom>
            <a:avLst/>
            <a:gdLst>
              <a:gd name="T0" fmla="*/ 2147483646 w 264"/>
              <a:gd name="T1" fmla="*/ 2147483646 h 289"/>
              <a:gd name="T2" fmla="*/ 2147483646 w 264"/>
              <a:gd name="T3" fmla="*/ 2147483646 h 289"/>
              <a:gd name="T4" fmla="*/ 2147483646 w 264"/>
              <a:gd name="T5" fmla="*/ 2147483646 h 289"/>
              <a:gd name="T6" fmla="*/ 2147483646 w 264"/>
              <a:gd name="T7" fmla="*/ 2147483646 h 289"/>
              <a:gd name="T8" fmla="*/ 2147483646 w 264"/>
              <a:gd name="T9" fmla="*/ 2147483646 h 289"/>
              <a:gd name="T10" fmla="*/ 2147483646 w 264"/>
              <a:gd name="T11" fmla="*/ 2147483646 h 289"/>
              <a:gd name="T12" fmla="*/ 2147483646 w 264"/>
              <a:gd name="T13" fmla="*/ 2147483646 h 289"/>
              <a:gd name="T14" fmla="*/ 2147483646 w 264"/>
              <a:gd name="T15" fmla="*/ 2147483646 h 289"/>
              <a:gd name="T16" fmla="*/ 2147483646 w 264"/>
              <a:gd name="T17" fmla="*/ 2147483646 h 289"/>
              <a:gd name="T18" fmla="*/ 2147483646 w 264"/>
              <a:gd name="T19" fmla="*/ 2147483646 h 289"/>
              <a:gd name="T20" fmla="*/ 2147483646 w 264"/>
              <a:gd name="T21" fmla="*/ 0 h 289"/>
              <a:gd name="T22" fmla="*/ 2147483646 w 264"/>
              <a:gd name="T23" fmla="*/ 2147483646 h 289"/>
              <a:gd name="T24" fmla="*/ 2147483646 w 264"/>
              <a:gd name="T25" fmla="*/ 2147483646 h 289"/>
              <a:gd name="T26" fmla="*/ 2147483646 w 264"/>
              <a:gd name="T27" fmla="*/ 2147483646 h 289"/>
              <a:gd name="T28" fmla="*/ 2147483646 w 264"/>
              <a:gd name="T29" fmla="*/ 2147483646 h 289"/>
              <a:gd name="T30" fmla="*/ 2147483646 w 264"/>
              <a:gd name="T31" fmla="*/ 2147483646 h 289"/>
              <a:gd name="T32" fmla="*/ 2147483646 w 264"/>
              <a:gd name="T33" fmla="*/ 2147483646 h 289"/>
              <a:gd name="T34" fmla="*/ 2147483646 w 264"/>
              <a:gd name="T35" fmla="*/ 2147483646 h 289"/>
              <a:gd name="T36" fmla="*/ 2147483646 w 264"/>
              <a:gd name="T37" fmla="*/ 2147483646 h 289"/>
              <a:gd name="T38" fmla="*/ 2147483646 w 264"/>
              <a:gd name="T39" fmla="*/ 2147483646 h 289"/>
              <a:gd name="T40" fmla="*/ 2147483646 w 264"/>
              <a:gd name="T41" fmla="*/ 2147483646 h 289"/>
              <a:gd name="T42" fmla="*/ 2147483646 w 264"/>
              <a:gd name="T43" fmla="*/ 2147483646 h 289"/>
              <a:gd name="T44" fmla="*/ 2147483646 w 264"/>
              <a:gd name="T45" fmla="*/ 2147483646 h 289"/>
              <a:gd name="T46" fmla="*/ 2147483646 w 264"/>
              <a:gd name="T47" fmla="*/ 2147483646 h 289"/>
              <a:gd name="T48" fmla="*/ 2147483646 w 264"/>
              <a:gd name="T49" fmla="*/ 2147483646 h 289"/>
              <a:gd name="T50" fmla="*/ 2147483646 w 264"/>
              <a:gd name="T51" fmla="*/ 2147483646 h 289"/>
              <a:gd name="T52" fmla="*/ 2147483646 w 264"/>
              <a:gd name="T53" fmla="*/ 2147483646 h 289"/>
              <a:gd name="T54" fmla="*/ 2147483646 w 264"/>
              <a:gd name="T55" fmla="*/ 2147483646 h 289"/>
              <a:gd name="T56" fmla="*/ 2147483646 w 264"/>
              <a:gd name="T57" fmla="*/ 2147483646 h 289"/>
              <a:gd name="T58" fmla="*/ 2147483646 w 264"/>
              <a:gd name="T59" fmla="*/ 2147483646 h 289"/>
              <a:gd name="T60" fmla="*/ 2147483646 w 264"/>
              <a:gd name="T61" fmla="*/ 2147483646 h 289"/>
              <a:gd name="T62" fmla="*/ 2147483646 w 264"/>
              <a:gd name="T63" fmla="*/ 2147483646 h 289"/>
              <a:gd name="T64" fmla="*/ 2147483646 w 264"/>
              <a:gd name="T65" fmla="*/ 2147483646 h 289"/>
              <a:gd name="T66" fmla="*/ 0 w 264"/>
              <a:gd name="T67" fmla="*/ 2147483646 h 289"/>
              <a:gd name="T68" fmla="*/ 2147483646 w 264"/>
              <a:gd name="T69" fmla="*/ 2147483646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0066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1" name="Freeform 265"/>
          <p:cNvSpPr>
            <a:spLocks/>
          </p:cNvSpPr>
          <p:nvPr/>
        </p:nvSpPr>
        <p:spPr bwMode="auto">
          <a:xfrm>
            <a:off x="8029575" y="3063875"/>
            <a:ext cx="61913" cy="306388"/>
          </a:xfrm>
          <a:custGeom>
            <a:avLst/>
            <a:gdLst>
              <a:gd name="T0" fmla="*/ 2147483646 w 48"/>
              <a:gd name="T1" fmla="*/ 2147483646 h 234"/>
              <a:gd name="T2" fmla="*/ 2147483646 w 48"/>
              <a:gd name="T3" fmla="*/ 2147483646 h 234"/>
              <a:gd name="T4" fmla="*/ 2147483646 w 48"/>
              <a:gd name="T5" fmla="*/ 2147483646 h 234"/>
              <a:gd name="T6" fmla="*/ 0 w 48"/>
              <a:gd name="T7" fmla="*/ 2147483646 h 234"/>
              <a:gd name="T8" fmla="*/ 2147483646 w 48"/>
              <a:gd name="T9" fmla="*/ 2147483646 h 234"/>
              <a:gd name="T10" fmla="*/ 2147483646 w 48"/>
              <a:gd name="T11" fmla="*/ 0 h 234"/>
              <a:gd name="T12" fmla="*/ 2147483646 w 48"/>
              <a:gd name="T13" fmla="*/ 2147483646 h 234"/>
              <a:gd name="T14" fmla="*/ 2147483646 w 48"/>
              <a:gd name="T15" fmla="*/ 2147483646 h 234"/>
              <a:gd name="T16" fmla="*/ 2147483646 w 48"/>
              <a:gd name="T17" fmla="*/ 2147483646 h 234"/>
              <a:gd name="T18" fmla="*/ 2147483646 w 48"/>
              <a:gd name="T19" fmla="*/ 2147483646 h 234"/>
              <a:gd name="T20" fmla="*/ 2147483646 w 48"/>
              <a:gd name="T21" fmla="*/ 2147483646 h 234"/>
              <a:gd name="T22" fmla="*/ 2147483646 w 48"/>
              <a:gd name="T23" fmla="*/ 2147483646 h 234"/>
              <a:gd name="T24" fmla="*/ 2147483646 w 48"/>
              <a:gd name="T25" fmla="*/ 2147483646 h 234"/>
              <a:gd name="T26" fmla="*/ 2147483646 w 48"/>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2" name="Freeform 272"/>
          <p:cNvSpPr>
            <a:spLocks/>
          </p:cNvSpPr>
          <p:nvPr/>
        </p:nvSpPr>
        <p:spPr bwMode="auto">
          <a:xfrm>
            <a:off x="7478713" y="4189413"/>
            <a:ext cx="141287" cy="195262"/>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3" name="Freeform 273"/>
          <p:cNvSpPr>
            <a:spLocks/>
          </p:cNvSpPr>
          <p:nvPr/>
        </p:nvSpPr>
        <p:spPr bwMode="auto">
          <a:xfrm>
            <a:off x="7535863" y="4416425"/>
            <a:ext cx="115887" cy="92075"/>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4" name="Freeform 333"/>
          <p:cNvSpPr>
            <a:spLocks/>
          </p:cNvSpPr>
          <p:nvPr/>
        </p:nvSpPr>
        <p:spPr bwMode="auto">
          <a:xfrm>
            <a:off x="6692900" y="3143250"/>
            <a:ext cx="777875" cy="390525"/>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5" name="Line 449"/>
          <p:cNvSpPr>
            <a:spLocks noChangeShapeType="1"/>
          </p:cNvSpPr>
          <p:nvPr/>
        </p:nvSpPr>
        <p:spPr bwMode="auto">
          <a:xfrm>
            <a:off x="7440613" y="4206875"/>
            <a:ext cx="0" cy="0"/>
          </a:xfrm>
          <a:prstGeom prst="line">
            <a:avLst/>
          </a:prstGeom>
          <a:noFill/>
          <a:ln w="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6" name="Freeform 506"/>
          <p:cNvSpPr>
            <a:spLocks/>
          </p:cNvSpPr>
          <p:nvPr/>
        </p:nvSpPr>
        <p:spPr bwMode="auto">
          <a:xfrm>
            <a:off x="7589838" y="3492500"/>
            <a:ext cx="123825" cy="155575"/>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noFill/>
          <a:ln>
            <a:noFill/>
          </a:ln>
          <a:extLst/>
        </p:spPr>
        <p:txBody>
          <a:bodyPr/>
          <a:lstStyle/>
          <a:p>
            <a:pPr eaLnBrk="0" hangingPunct="0">
              <a:spcBef>
                <a:spcPct val="0"/>
              </a:spcBef>
            </a:pPr>
            <a:endParaRPr lang="en-GB" sz="1400" b="1" dirty="0">
              <a:solidFill>
                <a:srgbClr val="FFFFFF"/>
              </a:solidFill>
              <a:latin typeface="Arial" panose="020B0604020202020204" pitchFamily="34" charset="0"/>
              <a:ea typeface="MS PGothic" panose="020B0600070205080204" pitchFamily="34" charset="-128"/>
            </a:endParaRPr>
          </a:p>
        </p:txBody>
      </p:sp>
      <p:sp>
        <p:nvSpPr>
          <p:cNvPr id="177" name="Freeform 517"/>
          <p:cNvSpPr>
            <a:spLocks/>
          </p:cNvSpPr>
          <p:nvPr/>
        </p:nvSpPr>
        <p:spPr bwMode="auto">
          <a:xfrm>
            <a:off x="7637463" y="3632200"/>
            <a:ext cx="85725" cy="104775"/>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8" name="Freeform 411"/>
          <p:cNvSpPr>
            <a:spLocks/>
          </p:cNvSpPr>
          <p:nvPr/>
        </p:nvSpPr>
        <p:spPr bwMode="auto">
          <a:xfrm>
            <a:off x="2919413" y="5365750"/>
            <a:ext cx="127000" cy="166688"/>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79" name="Freeform 420"/>
          <p:cNvSpPr>
            <a:spLocks/>
          </p:cNvSpPr>
          <p:nvPr/>
        </p:nvSpPr>
        <p:spPr bwMode="auto">
          <a:xfrm>
            <a:off x="2371725" y="4675188"/>
            <a:ext cx="320675" cy="392112"/>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0" name="Freeform 413"/>
          <p:cNvSpPr>
            <a:spLocks/>
          </p:cNvSpPr>
          <p:nvPr/>
        </p:nvSpPr>
        <p:spPr bwMode="auto">
          <a:xfrm>
            <a:off x="2576513" y="4551363"/>
            <a:ext cx="884237" cy="91122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FFFFFF"/>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1" name="Freeform 409"/>
          <p:cNvSpPr>
            <a:spLocks/>
          </p:cNvSpPr>
          <p:nvPr/>
        </p:nvSpPr>
        <p:spPr bwMode="auto">
          <a:xfrm>
            <a:off x="2563813" y="5153025"/>
            <a:ext cx="473075" cy="947738"/>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2" name="Freeform 444"/>
          <p:cNvSpPr>
            <a:spLocks/>
          </p:cNvSpPr>
          <p:nvPr/>
        </p:nvSpPr>
        <p:spPr bwMode="auto">
          <a:xfrm>
            <a:off x="2500313" y="5053013"/>
            <a:ext cx="242887" cy="1179512"/>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3" name="Freeform 410"/>
          <p:cNvSpPr>
            <a:spLocks/>
          </p:cNvSpPr>
          <p:nvPr/>
        </p:nvSpPr>
        <p:spPr bwMode="auto">
          <a:xfrm>
            <a:off x="2820988" y="5105400"/>
            <a:ext cx="200025" cy="187325"/>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4" name="Freeform 412"/>
          <p:cNvSpPr>
            <a:spLocks/>
          </p:cNvSpPr>
          <p:nvPr/>
        </p:nvSpPr>
        <p:spPr bwMode="auto">
          <a:xfrm>
            <a:off x="2667000" y="4897438"/>
            <a:ext cx="266700" cy="287337"/>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5" name="Freeform 405"/>
          <p:cNvSpPr>
            <a:spLocks/>
          </p:cNvSpPr>
          <p:nvPr/>
        </p:nvSpPr>
        <p:spPr bwMode="auto">
          <a:xfrm>
            <a:off x="2532063" y="4629150"/>
            <a:ext cx="195262" cy="139700"/>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6" name="Freeform 407"/>
          <p:cNvSpPr>
            <a:spLocks/>
          </p:cNvSpPr>
          <p:nvPr/>
        </p:nvSpPr>
        <p:spPr bwMode="auto">
          <a:xfrm>
            <a:off x="2854325" y="4462463"/>
            <a:ext cx="117475" cy="179387"/>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FFFFFF"/>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7" name="Freeform 408"/>
          <p:cNvSpPr>
            <a:spLocks/>
          </p:cNvSpPr>
          <p:nvPr/>
        </p:nvSpPr>
        <p:spPr bwMode="auto">
          <a:xfrm>
            <a:off x="3036888" y="4525963"/>
            <a:ext cx="76200" cy="93662"/>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FFFFFF"/>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8" name="Freeform 417"/>
          <p:cNvSpPr>
            <a:spLocks/>
          </p:cNvSpPr>
          <p:nvPr/>
        </p:nvSpPr>
        <p:spPr bwMode="auto">
          <a:xfrm>
            <a:off x="2943225" y="4522788"/>
            <a:ext cx="96838" cy="109537"/>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FFFFFF"/>
          </a:solidFill>
          <a:ln w="9525"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89" name="Freeform 418"/>
          <p:cNvSpPr>
            <a:spLocks/>
          </p:cNvSpPr>
          <p:nvPr/>
        </p:nvSpPr>
        <p:spPr bwMode="auto">
          <a:xfrm>
            <a:off x="2579688" y="4378325"/>
            <a:ext cx="333375" cy="280988"/>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0" name="Freeform 421"/>
          <p:cNvSpPr>
            <a:spLocks/>
          </p:cNvSpPr>
          <p:nvPr/>
        </p:nvSpPr>
        <p:spPr bwMode="auto">
          <a:xfrm>
            <a:off x="2390775" y="4627563"/>
            <a:ext cx="134938" cy="149225"/>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FFFFFF"/>
          </a:solid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1" name="Freeform 263"/>
          <p:cNvSpPr>
            <a:spLocks/>
          </p:cNvSpPr>
          <p:nvPr/>
        </p:nvSpPr>
        <p:spPr bwMode="auto">
          <a:xfrm>
            <a:off x="4757738" y="2967038"/>
            <a:ext cx="49212" cy="96837"/>
          </a:xfrm>
          <a:custGeom>
            <a:avLst/>
            <a:gdLst>
              <a:gd name="T0" fmla="*/ 0 w 429209"/>
              <a:gd name="T1" fmla="*/ 2 h 839755"/>
              <a:gd name="T2" fmla="*/ 0 w 429209"/>
              <a:gd name="T3" fmla="*/ 1 h 839755"/>
              <a:gd name="T4" fmla="*/ 0 w 429209"/>
              <a:gd name="T5" fmla="*/ 1 h 839755"/>
              <a:gd name="T6" fmla="*/ 0 w 429209"/>
              <a:gd name="T7" fmla="*/ 0 h 839755"/>
              <a:gd name="T8" fmla="*/ 1 w 429209"/>
              <a:gd name="T9" fmla="*/ 0 h 839755"/>
              <a:gd name="T10" fmla="*/ 1 w 429209"/>
              <a:gd name="T11" fmla="*/ 0 h 839755"/>
              <a:gd name="T12" fmla="*/ 1 w 429209"/>
              <a:gd name="T13" fmla="*/ 1 h 839755"/>
              <a:gd name="T14" fmla="*/ 1 w 429209"/>
              <a:gd name="T15" fmla="*/ 1 h 839755"/>
              <a:gd name="T16" fmla="*/ 0 w 429209"/>
              <a:gd name="T17" fmla="*/ 1 h 839755"/>
              <a:gd name="T18" fmla="*/ 0 w 429209"/>
              <a:gd name="T19" fmla="*/ 2 h 839755"/>
              <a:gd name="T20" fmla="*/ 0 w 429209"/>
              <a:gd name="T21" fmla="*/ 2 h 839755"/>
              <a:gd name="T22" fmla="*/ 0 w 429209"/>
              <a:gd name="T23" fmla="*/ 2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2" name="Freeform 295"/>
          <p:cNvSpPr>
            <a:spLocks/>
          </p:cNvSpPr>
          <p:nvPr/>
        </p:nvSpPr>
        <p:spPr bwMode="auto">
          <a:xfrm>
            <a:off x="6019800" y="3652838"/>
            <a:ext cx="438150" cy="417512"/>
          </a:xfrm>
          <a:custGeom>
            <a:avLst/>
            <a:gdLst>
              <a:gd name="T0" fmla="*/ 2147483646 w 10944"/>
              <a:gd name="T1" fmla="*/ 2147483646 h 10652"/>
              <a:gd name="T2" fmla="*/ 2147483646 w 10944"/>
              <a:gd name="T3" fmla="*/ 2147483646 h 10652"/>
              <a:gd name="T4" fmla="*/ 2147483646 w 10944"/>
              <a:gd name="T5" fmla="*/ 2147483646 h 10652"/>
              <a:gd name="T6" fmla="*/ 2147483646 w 10944"/>
              <a:gd name="T7" fmla="*/ 2147483646 h 10652"/>
              <a:gd name="T8" fmla="*/ 2147483646 w 10944"/>
              <a:gd name="T9" fmla="*/ 2147483646 h 10652"/>
              <a:gd name="T10" fmla="*/ 2147483646 w 10944"/>
              <a:gd name="T11" fmla="*/ 2147483646 h 10652"/>
              <a:gd name="T12" fmla="*/ 2147483646 w 10944"/>
              <a:gd name="T13" fmla="*/ 2147483646 h 10652"/>
              <a:gd name="T14" fmla="*/ 2147483646 w 10944"/>
              <a:gd name="T15" fmla="*/ 2147483646 h 10652"/>
              <a:gd name="T16" fmla="*/ 2147483646 w 10944"/>
              <a:gd name="T17" fmla="*/ 2147483646 h 10652"/>
              <a:gd name="T18" fmla="*/ 2147483646 w 10944"/>
              <a:gd name="T19" fmla="*/ 2147483646 h 10652"/>
              <a:gd name="T20" fmla="*/ 2147483646 w 10944"/>
              <a:gd name="T21" fmla="*/ 2147483646 h 10652"/>
              <a:gd name="T22" fmla="*/ 2147483646 w 10944"/>
              <a:gd name="T23" fmla="*/ 1997793352 h 10652"/>
              <a:gd name="T24" fmla="*/ 2147483646 w 10944"/>
              <a:gd name="T25" fmla="*/ 1101535252 h 10652"/>
              <a:gd name="T26" fmla="*/ 2147483646 w 10944"/>
              <a:gd name="T27" fmla="*/ 422176360 h 10652"/>
              <a:gd name="T28" fmla="*/ 2147483646 w 10944"/>
              <a:gd name="T29" fmla="*/ 2348995 h 10652"/>
              <a:gd name="T30" fmla="*/ 2147483646 w 10944"/>
              <a:gd name="T31" fmla="*/ 558986835 h 10652"/>
              <a:gd name="T32" fmla="*/ 2147483646 w 10944"/>
              <a:gd name="T33" fmla="*/ 620348125 h 10652"/>
              <a:gd name="T34" fmla="*/ 2147483646 w 10944"/>
              <a:gd name="T35" fmla="*/ 1351552467 h 10652"/>
              <a:gd name="T36" fmla="*/ 2147483646 w 10944"/>
              <a:gd name="T37" fmla="*/ 2147483646 h 10652"/>
              <a:gd name="T38" fmla="*/ 2147483646 w 10944"/>
              <a:gd name="T39" fmla="*/ 2147483646 h 10652"/>
              <a:gd name="T40" fmla="*/ 2147483646 w 10944"/>
              <a:gd name="T41" fmla="*/ 2147483646 h 10652"/>
              <a:gd name="T42" fmla="*/ 2147483646 w 10944"/>
              <a:gd name="T43" fmla="*/ 2147483646 h 10652"/>
              <a:gd name="T44" fmla="*/ 2147483646 w 10944"/>
              <a:gd name="T45" fmla="*/ 2147483646 h 10652"/>
              <a:gd name="T46" fmla="*/ 2147483646 w 10944"/>
              <a:gd name="T47" fmla="*/ 2147483646 h 10652"/>
              <a:gd name="T48" fmla="*/ 2147483646 w 10944"/>
              <a:gd name="T49" fmla="*/ 2147483646 h 10652"/>
              <a:gd name="T50" fmla="*/ 2147483646 w 10944"/>
              <a:gd name="T51" fmla="*/ 2147483646 h 10652"/>
              <a:gd name="T52" fmla="*/ 2147483646 w 10944"/>
              <a:gd name="T53" fmla="*/ 2147483646 h 10652"/>
              <a:gd name="T54" fmla="*/ 434246325 w 10944"/>
              <a:gd name="T55" fmla="*/ 2147483646 h 10652"/>
              <a:gd name="T56" fmla="*/ 1801221118 w 10944"/>
              <a:gd name="T57" fmla="*/ 2147483646 h 10652"/>
              <a:gd name="T58" fmla="*/ 2147483646 w 10944"/>
              <a:gd name="T59" fmla="*/ 2147483646 h 10652"/>
              <a:gd name="T60" fmla="*/ 2147483646 w 10944"/>
              <a:gd name="T61" fmla="*/ 2147483646 h 10652"/>
              <a:gd name="T62" fmla="*/ 2147483646 w 10944"/>
              <a:gd name="T63" fmla="*/ 2147483646 h 10652"/>
              <a:gd name="T64" fmla="*/ 2147483646 w 10944"/>
              <a:gd name="T65" fmla="*/ 2147483646 h 10652"/>
              <a:gd name="T66" fmla="*/ 827358637 w 10944"/>
              <a:gd name="T67" fmla="*/ 2147483646 h 10652"/>
              <a:gd name="T68" fmla="*/ 1202504557 w 10944"/>
              <a:gd name="T69" fmla="*/ 2147483646 h 10652"/>
              <a:gd name="T70" fmla="*/ 2147483646 w 10944"/>
              <a:gd name="T71" fmla="*/ 2147483646 h 10652"/>
              <a:gd name="T72" fmla="*/ 2147483646 w 10944"/>
              <a:gd name="T73" fmla="*/ 2147483646 h 10652"/>
              <a:gd name="T74" fmla="*/ 2147483646 w 10944"/>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3" name="Freeform 296"/>
          <p:cNvSpPr>
            <a:spLocks/>
          </p:cNvSpPr>
          <p:nvPr/>
        </p:nvSpPr>
        <p:spPr bwMode="auto">
          <a:xfrm>
            <a:off x="6264275" y="3657600"/>
            <a:ext cx="730250" cy="890588"/>
          </a:xfrm>
          <a:custGeom>
            <a:avLst/>
            <a:gdLst>
              <a:gd name="T0" fmla="*/ 43475790 w 10736"/>
              <a:gd name="T1" fmla="*/ 36857519 h 10000"/>
              <a:gd name="T2" fmla="*/ 44151285 w 10736"/>
              <a:gd name="T3" fmla="*/ 41259517 h 10000"/>
              <a:gd name="T4" fmla="*/ 49670740 w 10736"/>
              <a:gd name="T5" fmla="*/ 32122440 h 10000"/>
              <a:gd name="T6" fmla="*/ 49009121 w 10736"/>
              <a:gd name="T7" fmla="*/ 26808391 h 10000"/>
              <a:gd name="T8" fmla="*/ 46520040 w 10736"/>
              <a:gd name="T9" fmla="*/ 22128796 h 10000"/>
              <a:gd name="T10" fmla="*/ 41986042 w 10736"/>
              <a:gd name="T11" fmla="*/ 20145902 h 10000"/>
              <a:gd name="T12" fmla="*/ 40681305 w 10736"/>
              <a:gd name="T13" fmla="*/ 25642433 h 10000"/>
              <a:gd name="T14" fmla="*/ 39034298 w 10736"/>
              <a:gd name="T15" fmla="*/ 27434920 h 10000"/>
              <a:gd name="T16" fmla="*/ 38224602 w 10736"/>
              <a:gd name="T17" fmla="*/ 24976184 h 10000"/>
              <a:gd name="T18" fmla="*/ 33561028 w 10736"/>
              <a:gd name="T19" fmla="*/ 24999963 h 10000"/>
              <a:gd name="T20" fmla="*/ 31497609 w 10736"/>
              <a:gd name="T21" fmla="*/ 27506345 h 10000"/>
              <a:gd name="T22" fmla="*/ 28397787 w 10736"/>
              <a:gd name="T23" fmla="*/ 26673556 h 10000"/>
              <a:gd name="T24" fmla="*/ 19616626 w 10736"/>
              <a:gd name="T25" fmla="*/ 21668808 h 10000"/>
              <a:gd name="T26" fmla="*/ 18584917 w 10736"/>
              <a:gd name="T27" fmla="*/ 14998393 h 10000"/>
              <a:gd name="T28" fmla="*/ 18584917 w 10736"/>
              <a:gd name="T29" fmla="*/ 9168782 h 10000"/>
              <a:gd name="T30" fmla="*/ 19584249 w 10736"/>
              <a:gd name="T31" fmla="*/ 4766783 h 10000"/>
              <a:gd name="T32" fmla="*/ 16521430 w 10736"/>
              <a:gd name="T33" fmla="*/ 0 h 10000"/>
              <a:gd name="T34" fmla="*/ 14971553 w 10736"/>
              <a:gd name="T35" fmla="*/ 832789 h 10000"/>
              <a:gd name="T36" fmla="*/ 9808313 w 10736"/>
              <a:gd name="T37" fmla="*/ 3331244 h 10000"/>
              <a:gd name="T38" fmla="*/ 11358190 w 10736"/>
              <a:gd name="T39" fmla="*/ 9168782 h 10000"/>
              <a:gd name="T40" fmla="*/ 9294771 w 10736"/>
              <a:gd name="T41" fmla="*/ 16671985 h 10000"/>
              <a:gd name="T42" fmla="*/ 4131531 w 10736"/>
              <a:gd name="T43" fmla="*/ 24167174 h 10000"/>
              <a:gd name="T44" fmla="*/ 3613364 w 10736"/>
              <a:gd name="T45" fmla="*/ 30004711 h 10000"/>
              <a:gd name="T46" fmla="*/ 3099821 w 10736"/>
              <a:gd name="T47" fmla="*/ 35001533 h 10000"/>
              <a:gd name="T48" fmla="*/ 0 w 10736"/>
              <a:gd name="T49" fmla="*/ 36667200 h 10000"/>
              <a:gd name="T50" fmla="*/ 3613364 w 10736"/>
              <a:gd name="T51" fmla="*/ 44170315 h 10000"/>
              <a:gd name="T52" fmla="*/ 7740201 w 10736"/>
              <a:gd name="T53" fmla="*/ 56670341 h 10000"/>
              <a:gd name="T54" fmla="*/ 11871732 w 10736"/>
              <a:gd name="T55" fmla="*/ 70978706 h 10000"/>
              <a:gd name="T56" fmla="*/ 14971553 w 10736"/>
              <a:gd name="T57" fmla="*/ 79314699 h 10000"/>
              <a:gd name="T58" fmla="*/ 18584917 w 10736"/>
              <a:gd name="T59" fmla="*/ 72644373 h 10000"/>
              <a:gd name="T60" fmla="*/ 19616626 w 10736"/>
              <a:gd name="T61" fmla="*/ 63483517 h 10000"/>
              <a:gd name="T62" fmla="*/ 23748157 w 10736"/>
              <a:gd name="T63" fmla="*/ 53339096 h 10000"/>
              <a:gd name="T64" fmla="*/ 30715733 w 10736"/>
              <a:gd name="T65" fmla="*/ 46597345 h 10000"/>
              <a:gd name="T66" fmla="*/ 37299342 w 10736"/>
              <a:gd name="T67" fmla="*/ 42084380 h 10000"/>
              <a:gd name="T68" fmla="*/ 36799675 w 10736"/>
              <a:gd name="T69" fmla="*/ 34842920 h 10000"/>
              <a:gd name="T70" fmla="*/ 38913972 w 10736"/>
              <a:gd name="T71" fmla="*/ 33534290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4" name="Freeform 297"/>
          <p:cNvSpPr>
            <a:spLocks/>
          </p:cNvSpPr>
          <p:nvPr/>
        </p:nvSpPr>
        <p:spPr bwMode="auto">
          <a:xfrm>
            <a:off x="6002338" y="3625850"/>
            <a:ext cx="354012" cy="274638"/>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5" name="Freeform 298"/>
          <p:cNvSpPr>
            <a:spLocks/>
          </p:cNvSpPr>
          <p:nvPr/>
        </p:nvSpPr>
        <p:spPr bwMode="auto">
          <a:xfrm>
            <a:off x="6797675" y="4035425"/>
            <a:ext cx="112713" cy="138113"/>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6" name="Freeform 331"/>
          <p:cNvSpPr>
            <a:spLocks/>
          </p:cNvSpPr>
          <p:nvPr/>
        </p:nvSpPr>
        <p:spPr bwMode="auto">
          <a:xfrm>
            <a:off x="6554788" y="3852863"/>
            <a:ext cx="214312" cy="120650"/>
          </a:xfrm>
          <a:custGeom>
            <a:avLst/>
            <a:gdLst>
              <a:gd name="T0" fmla="*/ 2147483646 w 10000"/>
              <a:gd name="T1" fmla="*/ 2147483646 h 11631"/>
              <a:gd name="T2" fmla="*/ 2147483646 w 10000"/>
              <a:gd name="T3" fmla="*/ 2094439447 h 11631"/>
              <a:gd name="T4" fmla="*/ 2147483646 w 10000"/>
              <a:gd name="T5" fmla="*/ 545154810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7" name="Freeform 447"/>
          <p:cNvSpPr>
            <a:spLocks/>
          </p:cNvSpPr>
          <p:nvPr/>
        </p:nvSpPr>
        <p:spPr bwMode="auto">
          <a:xfrm>
            <a:off x="6902450" y="3989388"/>
            <a:ext cx="269875" cy="488950"/>
          </a:xfrm>
          <a:custGeom>
            <a:avLst/>
            <a:gdLst>
              <a:gd name="T0" fmla="*/ 1293612372 w 12864"/>
              <a:gd name="T1" fmla="*/ 0 h 10000"/>
              <a:gd name="T2" fmla="*/ 1011967180 w 12864"/>
              <a:gd name="T3" fmla="*/ 2147483646 h 10000"/>
              <a:gd name="T4" fmla="*/ 874630155 w 12864"/>
              <a:gd name="T5" fmla="*/ 2147483646 h 10000"/>
              <a:gd name="T6" fmla="*/ 831178203 w 12864"/>
              <a:gd name="T7" fmla="*/ 2147483646 h 10000"/>
              <a:gd name="T8" fmla="*/ 358854491 w 12864"/>
              <a:gd name="T9" fmla="*/ 2147483646 h 10000"/>
              <a:gd name="T10" fmla="*/ 70025639 w 12864"/>
              <a:gd name="T11" fmla="*/ 2147483646 h 10000"/>
              <a:gd name="T12" fmla="*/ 0 w 12864"/>
              <a:gd name="T13" fmla="*/ 2147483646 h 10000"/>
              <a:gd name="T14" fmla="*/ 478343703 w 12864"/>
              <a:gd name="T15" fmla="*/ 2147483646 h 10000"/>
              <a:gd name="T16" fmla="*/ 370876432 w 12864"/>
              <a:gd name="T17" fmla="*/ 2147483646 h 10000"/>
              <a:gd name="T18" fmla="*/ 921572691 w 12864"/>
              <a:gd name="T19" fmla="*/ 2147483646 h 10000"/>
              <a:gd name="T20" fmla="*/ 1237556645 w 12864"/>
              <a:gd name="T21" fmla="*/ 2147483646 h 10000"/>
              <a:gd name="T22" fmla="*/ 1061624411 w 12864"/>
              <a:gd name="T23" fmla="*/ 2147483646 h 10000"/>
              <a:gd name="T24" fmla="*/ 1177817116 w 12864"/>
              <a:gd name="T25" fmla="*/ 2147483646 h 10000"/>
              <a:gd name="T26" fmla="*/ 1296336297 w 12864"/>
              <a:gd name="T27" fmla="*/ 2147483646 h 10000"/>
              <a:gd name="T28" fmla="*/ 1433082236 w 12864"/>
              <a:gd name="T29" fmla="*/ 2147483646 h 10000"/>
              <a:gd name="T30" fmla="*/ 1465667125 w 12864"/>
              <a:gd name="T31" fmla="*/ 2147483646 h 10000"/>
              <a:gd name="T32" fmla="*/ 1747127470 w 12864"/>
              <a:gd name="T33" fmla="*/ 2147483646 h 10000"/>
              <a:gd name="T34" fmla="*/ 1625118103 w 12864"/>
              <a:gd name="T35" fmla="*/ 2147483646 h 10000"/>
              <a:gd name="T36" fmla="*/ 1426296004 w 12864"/>
              <a:gd name="T37" fmla="*/ 2147483646 h 10000"/>
              <a:gd name="T38" fmla="*/ 1525610004 w 12864"/>
              <a:gd name="T39" fmla="*/ 2147483646 h 10000"/>
              <a:gd name="T40" fmla="*/ 1508925419 w 12864"/>
              <a:gd name="T41" fmla="*/ 2147483646 h 10000"/>
              <a:gd name="T42" fmla="*/ 1243955582 w 12864"/>
              <a:gd name="T43" fmla="*/ 2147483646 h 10000"/>
              <a:gd name="T44" fmla="*/ 1376445116 w 12864"/>
              <a:gd name="T45" fmla="*/ 2147483646 h 10000"/>
              <a:gd name="T46" fmla="*/ 1535499106 w 12864"/>
              <a:gd name="T47" fmla="*/ 2147483646 h 10000"/>
              <a:gd name="T48" fmla="*/ 1878647414 w 12864"/>
              <a:gd name="T49" fmla="*/ 2147483646 h 10000"/>
              <a:gd name="T50" fmla="*/ 2003177775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3802098 w 12864"/>
              <a:gd name="T59" fmla="*/ 2147483646 h 10000"/>
              <a:gd name="T60" fmla="*/ 1844502730 w 12864"/>
              <a:gd name="T61" fmla="*/ 2147483646 h 10000"/>
              <a:gd name="T62" fmla="*/ 1508731320 w 12864"/>
              <a:gd name="T63" fmla="*/ 2147483646 h 10000"/>
              <a:gd name="T64" fmla="*/ 1441226277 w 12864"/>
              <a:gd name="T65" fmla="*/ 2147483646 h 10000"/>
              <a:gd name="T66" fmla="*/ 1376445116 w 12864"/>
              <a:gd name="T67" fmla="*/ 2147483646 h 10000"/>
              <a:gd name="T68" fmla="*/ 1525610004 w 12864"/>
              <a:gd name="T69" fmla="*/ 2147483646 h 10000"/>
              <a:gd name="T70" fmla="*/ 1525610004 w 12864"/>
              <a:gd name="T71" fmla="*/ 2147483646 h 10000"/>
              <a:gd name="T72" fmla="*/ 129361237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8" name="Freeform 241"/>
          <p:cNvSpPr>
            <a:spLocks/>
          </p:cNvSpPr>
          <p:nvPr/>
        </p:nvSpPr>
        <p:spPr bwMode="auto">
          <a:xfrm>
            <a:off x="6789738" y="3922713"/>
            <a:ext cx="88900" cy="49212"/>
          </a:xfrm>
          <a:custGeom>
            <a:avLst/>
            <a:gdLst>
              <a:gd name="T0" fmla="*/ 0 w 348468"/>
              <a:gd name="T1" fmla="*/ 595 h 191264"/>
              <a:gd name="T2" fmla="*/ 432 w 348468"/>
              <a:gd name="T3" fmla="*/ 836 h 191264"/>
              <a:gd name="T4" fmla="*/ 687 w 348468"/>
              <a:gd name="T5" fmla="*/ 710 h 191264"/>
              <a:gd name="T6" fmla="*/ 920 w 348468"/>
              <a:gd name="T7" fmla="*/ 824 h 191264"/>
              <a:gd name="T8" fmla="*/ 1375 w 348468"/>
              <a:gd name="T9" fmla="*/ 733 h 191264"/>
              <a:gd name="T10" fmla="*/ 1475 w 348468"/>
              <a:gd name="T11" fmla="*/ 458 h 191264"/>
              <a:gd name="T12" fmla="*/ 1075 w 348468"/>
              <a:gd name="T13" fmla="*/ 23 h 191264"/>
              <a:gd name="T14" fmla="*/ 709 w 348468"/>
              <a:gd name="T15" fmla="*/ 92 h 191264"/>
              <a:gd name="T16" fmla="*/ 488 w 348468"/>
              <a:gd name="T17" fmla="*/ 0 h 191264"/>
              <a:gd name="T18" fmla="*/ 122 w 348468"/>
              <a:gd name="T19" fmla="*/ 321 h 191264"/>
              <a:gd name="T20" fmla="*/ 0 w 348468"/>
              <a:gd name="T21" fmla="*/ 595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99" name="Freeform 448"/>
          <p:cNvSpPr>
            <a:spLocks/>
          </p:cNvSpPr>
          <p:nvPr/>
        </p:nvSpPr>
        <p:spPr bwMode="auto">
          <a:xfrm>
            <a:off x="7129463" y="4565650"/>
            <a:ext cx="128587" cy="147638"/>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00" name="Freeform 330"/>
          <p:cNvSpPr>
            <a:spLocks/>
          </p:cNvSpPr>
          <p:nvPr/>
        </p:nvSpPr>
        <p:spPr bwMode="auto">
          <a:xfrm>
            <a:off x="7164388" y="4108450"/>
            <a:ext cx="200025" cy="392113"/>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01" name="Freeform 446"/>
          <p:cNvSpPr>
            <a:spLocks/>
          </p:cNvSpPr>
          <p:nvPr/>
        </p:nvSpPr>
        <p:spPr bwMode="auto">
          <a:xfrm>
            <a:off x="7035800" y="4173538"/>
            <a:ext cx="222250" cy="400050"/>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noFill/>
          <a:ln w="9525" cap="flat" cmpd="sng">
            <a:solidFill>
              <a:srgbClr val="808080"/>
            </a:solidFill>
            <a:prstDash val="solid"/>
            <a:round/>
            <a:headEnd type="none" w="med" len="med"/>
            <a:tailEnd type="none" w="med" len="med"/>
          </a:ln>
          <a:effectLs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02" name="Freeform 329"/>
          <p:cNvSpPr>
            <a:spLocks/>
          </p:cNvSpPr>
          <p:nvPr/>
        </p:nvSpPr>
        <p:spPr bwMode="auto">
          <a:xfrm>
            <a:off x="7102475" y="4133850"/>
            <a:ext cx="211138" cy="230188"/>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1649038812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03" name="Freeform 329"/>
          <p:cNvSpPr>
            <a:spLocks/>
          </p:cNvSpPr>
          <p:nvPr/>
        </p:nvSpPr>
        <p:spPr bwMode="auto">
          <a:xfrm>
            <a:off x="7165975" y="4348163"/>
            <a:ext cx="147638" cy="117475"/>
          </a:xfrm>
          <a:custGeom>
            <a:avLst/>
            <a:gdLst>
              <a:gd name="T0" fmla="*/ 2147483646 w 10000"/>
              <a:gd name="T1" fmla="*/ 495727010 h 6448"/>
              <a:gd name="T2" fmla="*/ 2147483646 w 10000"/>
              <a:gd name="T3" fmla="*/ 274643943 h 6448"/>
              <a:gd name="T4" fmla="*/ 2147483646 w 10000"/>
              <a:gd name="T5" fmla="*/ 0 h 6448"/>
              <a:gd name="T6" fmla="*/ 1183506868 w 10000"/>
              <a:gd name="T7" fmla="*/ 914091121 h 6448"/>
              <a:gd name="T8" fmla="*/ 0 w 10000"/>
              <a:gd name="T9" fmla="*/ 2147483646 h 6448"/>
              <a:gd name="T10" fmla="*/ 0 w 10000"/>
              <a:gd name="T11" fmla="*/ 2147483646 h 6448"/>
              <a:gd name="T12" fmla="*/ 1972543557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914091121 h 6448"/>
              <a:gd name="T26" fmla="*/ 2147483646 w 10000"/>
              <a:gd name="T27" fmla="*/ 49572701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noFill/>
          <a:ln w="9525">
            <a:solidFill>
              <a:srgbClr val="808080"/>
            </a:solidFill>
            <a:round/>
            <a:headEnd/>
            <a:tailEnd/>
          </a:ln>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en-GB" sz="1400" b="1" i="0" u="none" strike="noStrike" kern="0" cap="none" spc="0" normalizeH="0" baseline="0" noProof="0" dirty="0" smtClean="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04" name="TextBox 203"/>
          <p:cNvSpPr txBox="1"/>
          <p:nvPr/>
        </p:nvSpPr>
        <p:spPr>
          <a:xfrm>
            <a:off x="1690192" y="2970411"/>
            <a:ext cx="339427" cy="307777"/>
          </a:xfrm>
          <a:prstGeom prst="rect">
            <a:avLst/>
          </a:prstGeom>
          <a:noFill/>
        </p:spPr>
        <p:txBody>
          <a:bodyPr wrap="square" rtlCol="0">
            <a:spAutoFit/>
          </a:bodyPr>
          <a:lstStyle/>
          <a:p>
            <a:r>
              <a:rPr lang="en-GB" sz="1400" b="1" dirty="0" smtClean="0"/>
              <a:t>2</a:t>
            </a:r>
            <a:endParaRPr lang="en-US" sz="1400" b="1" dirty="0"/>
          </a:p>
        </p:txBody>
      </p:sp>
      <p:sp>
        <p:nvSpPr>
          <p:cNvPr id="205" name="TextBox 204"/>
          <p:cNvSpPr txBox="1"/>
          <p:nvPr/>
        </p:nvSpPr>
        <p:spPr>
          <a:xfrm>
            <a:off x="1713061" y="3417888"/>
            <a:ext cx="339427" cy="307777"/>
          </a:xfrm>
          <a:prstGeom prst="rect">
            <a:avLst/>
          </a:prstGeom>
          <a:noFill/>
        </p:spPr>
        <p:txBody>
          <a:bodyPr wrap="square" rtlCol="0">
            <a:spAutoFit/>
          </a:bodyPr>
          <a:lstStyle/>
          <a:p>
            <a:r>
              <a:rPr lang="en-GB" sz="1400" b="1" dirty="0" smtClean="0"/>
              <a:t>3</a:t>
            </a:r>
            <a:endParaRPr lang="en-US" sz="1400" b="1" dirty="0"/>
          </a:p>
        </p:txBody>
      </p:sp>
      <p:sp>
        <p:nvSpPr>
          <p:cNvPr id="208" name="TextBox 207"/>
          <p:cNvSpPr txBox="1"/>
          <p:nvPr/>
        </p:nvSpPr>
        <p:spPr>
          <a:xfrm>
            <a:off x="7974161" y="3465351"/>
            <a:ext cx="339427" cy="307777"/>
          </a:xfrm>
          <a:prstGeom prst="rect">
            <a:avLst/>
          </a:prstGeom>
          <a:noFill/>
        </p:spPr>
        <p:txBody>
          <a:bodyPr wrap="square" rtlCol="0">
            <a:spAutoFit/>
          </a:bodyPr>
          <a:lstStyle/>
          <a:p>
            <a:r>
              <a:rPr lang="en-GB" sz="1400" b="1" dirty="0"/>
              <a:t>3</a:t>
            </a:r>
            <a:endParaRPr lang="en-US" sz="1400" b="1" dirty="0"/>
          </a:p>
        </p:txBody>
      </p:sp>
      <p:sp>
        <p:nvSpPr>
          <p:cNvPr id="209" name="TextBox 208"/>
          <p:cNvSpPr txBox="1"/>
          <p:nvPr/>
        </p:nvSpPr>
        <p:spPr>
          <a:xfrm>
            <a:off x="4475461" y="2850230"/>
            <a:ext cx="339427" cy="307777"/>
          </a:xfrm>
          <a:prstGeom prst="rect">
            <a:avLst/>
          </a:prstGeom>
          <a:noFill/>
        </p:spPr>
        <p:txBody>
          <a:bodyPr wrap="square" rtlCol="0">
            <a:spAutoFit/>
          </a:bodyPr>
          <a:lstStyle/>
          <a:p>
            <a:r>
              <a:rPr lang="en-GB" sz="1400" b="1" dirty="0"/>
              <a:t>3</a:t>
            </a:r>
            <a:endParaRPr lang="en-US" sz="1400" b="1" dirty="0"/>
          </a:p>
        </p:txBody>
      </p:sp>
      <p:sp>
        <p:nvSpPr>
          <p:cNvPr id="210" name="TextBox 209"/>
          <p:cNvSpPr txBox="1"/>
          <p:nvPr/>
        </p:nvSpPr>
        <p:spPr>
          <a:xfrm>
            <a:off x="4475461" y="2452688"/>
            <a:ext cx="339427" cy="307777"/>
          </a:xfrm>
          <a:prstGeom prst="rect">
            <a:avLst/>
          </a:prstGeom>
          <a:noFill/>
        </p:spPr>
        <p:txBody>
          <a:bodyPr wrap="square" rtlCol="0">
            <a:spAutoFit/>
          </a:bodyPr>
          <a:lstStyle/>
          <a:p>
            <a:r>
              <a:rPr lang="en-GB" sz="1400" b="1" dirty="0" smtClean="0"/>
              <a:t>1</a:t>
            </a:r>
            <a:endParaRPr lang="en-US" sz="1400" b="1" dirty="0"/>
          </a:p>
        </p:txBody>
      </p:sp>
      <p:sp>
        <p:nvSpPr>
          <p:cNvPr id="211" name="TextBox 210"/>
          <p:cNvSpPr txBox="1"/>
          <p:nvPr/>
        </p:nvSpPr>
        <p:spPr>
          <a:xfrm>
            <a:off x="4800104" y="2359124"/>
            <a:ext cx="339427" cy="307777"/>
          </a:xfrm>
          <a:prstGeom prst="rect">
            <a:avLst/>
          </a:prstGeom>
          <a:noFill/>
        </p:spPr>
        <p:txBody>
          <a:bodyPr wrap="square" rtlCol="0">
            <a:spAutoFit/>
          </a:bodyPr>
          <a:lstStyle/>
          <a:p>
            <a:r>
              <a:rPr lang="en-GB" sz="1400" b="1" dirty="0"/>
              <a:t>2</a:t>
            </a:r>
            <a:endParaRPr lang="en-US" sz="1400" b="1" dirty="0"/>
          </a:p>
        </p:txBody>
      </p:sp>
      <p:sp>
        <p:nvSpPr>
          <p:cNvPr id="212" name="TextBox 211"/>
          <p:cNvSpPr txBox="1"/>
          <p:nvPr/>
        </p:nvSpPr>
        <p:spPr>
          <a:xfrm>
            <a:off x="4658830" y="3043456"/>
            <a:ext cx="339427" cy="307777"/>
          </a:xfrm>
          <a:prstGeom prst="rect">
            <a:avLst/>
          </a:prstGeom>
          <a:noFill/>
        </p:spPr>
        <p:txBody>
          <a:bodyPr wrap="square" rtlCol="0">
            <a:spAutoFit/>
          </a:bodyPr>
          <a:lstStyle/>
          <a:p>
            <a:r>
              <a:rPr lang="en-GB" sz="1400" b="1" dirty="0" smtClean="0"/>
              <a:t>1</a:t>
            </a:r>
            <a:endParaRPr lang="en-US" sz="1400" b="1" dirty="0"/>
          </a:p>
        </p:txBody>
      </p:sp>
      <p:sp>
        <p:nvSpPr>
          <p:cNvPr id="213" name="TextBox 212"/>
          <p:cNvSpPr txBox="1"/>
          <p:nvPr/>
        </p:nvSpPr>
        <p:spPr>
          <a:xfrm>
            <a:off x="4691063" y="3320847"/>
            <a:ext cx="339427" cy="307777"/>
          </a:xfrm>
          <a:prstGeom prst="rect">
            <a:avLst/>
          </a:prstGeom>
          <a:noFill/>
        </p:spPr>
        <p:txBody>
          <a:bodyPr wrap="square" rtlCol="0">
            <a:spAutoFit/>
          </a:bodyPr>
          <a:lstStyle/>
          <a:p>
            <a:r>
              <a:rPr lang="en-GB" sz="1400" b="1" dirty="0" smtClean="0"/>
              <a:t>1</a:t>
            </a:r>
            <a:endParaRPr lang="en-US" sz="1400" b="1" dirty="0"/>
          </a:p>
        </p:txBody>
      </p:sp>
    </p:spTree>
    <p:extLst>
      <p:ext uri="{BB962C8B-B14F-4D97-AF65-F5344CB8AC3E}">
        <p14:creationId xmlns:p14="http://schemas.microsoft.com/office/powerpoint/2010/main" val="2220086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355600" y="1665288"/>
            <a:ext cx="8429625" cy="4860056"/>
          </a:xfrm>
        </p:spPr>
        <p:txBody>
          <a:bodyPr/>
          <a:lstStyle/>
          <a:p>
            <a:endParaRPr lang="en-GB" sz="2200" dirty="0" smtClean="0"/>
          </a:p>
          <a:p>
            <a:endParaRPr lang="en-GB" sz="2200" dirty="0"/>
          </a:p>
          <a:p>
            <a:endParaRPr lang="en-GB" sz="2200" dirty="0" smtClean="0"/>
          </a:p>
          <a:p>
            <a:endParaRPr lang="en-GB" sz="2200" dirty="0" smtClean="0"/>
          </a:p>
          <a:p>
            <a:pPr algn="ctr"/>
            <a:r>
              <a:rPr lang="en-GB" sz="4000" b="1" i="1" dirty="0" smtClean="0"/>
              <a:t>General characteristics</a:t>
            </a:r>
          </a:p>
          <a:p>
            <a:endParaRPr lang="en-GB" sz="2200" dirty="0"/>
          </a:p>
        </p:txBody>
      </p:sp>
    </p:spTree>
    <p:extLst>
      <p:ext uri="{BB962C8B-B14F-4D97-AF65-F5344CB8AC3E}">
        <p14:creationId xmlns:p14="http://schemas.microsoft.com/office/powerpoint/2010/main" val="1879959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General characteristics (16 cohorts)</a:t>
            </a:r>
            <a:endParaRPr lang="en-GB" altLang="en-US" sz="2400" dirty="0">
              <a:solidFill>
                <a:schemeClr val="bg1"/>
              </a:solidFill>
            </a:endParaRPr>
          </a:p>
        </p:txBody>
      </p:sp>
      <p:sp>
        <p:nvSpPr>
          <p:cNvPr id="2" name="Content Placeholder 1"/>
          <p:cNvSpPr>
            <a:spLocks noGrp="1"/>
          </p:cNvSpPr>
          <p:nvPr>
            <p:ph idx="1"/>
          </p:nvPr>
        </p:nvSpPr>
        <p:spPr>
          <a:xfrm>
            <a:off x="355600" y="1665288"/>
            <a:ext cx="8429625" cy="4860056"/>
          </a:xfrm>
        </p:spPr>
        <p:txBody>
          <a:bodyPr/>
          <a:lstStyle/>
          <a:p>
            <a:pPr marL="342900" indent="-342900">
              <a:buFont typeface="Arial" panose="020B0604020202020204" pitchFamily="34" charset="0"/>
              <a:buChar char="•"/>
            </a:pPr>
            <a:r>
              <a:rPr lang="en-GB" sz="2200" dirty="0"/>
              <a:t>Sample </a:t>
            </a:r>
            <a:r>
              <a:rPr lang="en-GB" sz="2200" dirty="0" smtClean="0"/>
              <a:t>sizes</a:t>
            </a:r>
          </a:p>
          <a:p>
            <a:pPr marL="614363" lvl="1" indent="-342900">
              <a:buFont typeface="Arial" panose="020B0604020202020204" pitchFamily="34" charset="0"/>
              <a:buChar char="•"/>
            </a:pPr>
            <a:r>
              <a:rPr lang="en-GB" sz="1800" dirty="0"/>
              <a:t>Ranged from 184 to 37,401 children</a:t>
            </a:r>
          </a:p>
          <a:p>
            <a:pPr marL="342900" indent="-342900">
              <a:buFont typeface="Arial" panose="020B0604020202020204" pitchFamily="34" charset="0"/>
              <a:buChar char="•"/>
            </a:pPr>
            <a:r>
              <a:rPr lang="en-GB" sz="2200" dirty="0"/>
              <a:t>Follow-up </a:t>
            </a:r>
            <a:r>
              <a:rPr lang="en-GB" sz="2200" dirty="0" smtClean="0"/>
              <a:t>periods</a:t>
            </a:r>
          </a:p>
          <a:p>
            <a:pPr marL="614363" lvl="1" indent="-342900">
              <a:buFont typeface="Arial" panose="020B0604020202020204" pitchFamily="34" charset="0"/>
              <a:buChar char="•"/>
            </a:pPr>
            <a:r>
              <a:rPr lang="en-GB" sz="1800" dirty="0" smtClean="0"/>
              <a:t> Ranged </a:t>
            </a:r>
            <a:r>
              <a:rPr lang="en-GB" sz="1800" dirty="0"/>
              <a:t>from 2 to 12 </a:t>
            </a:r>
            <a:r>
              <a:rPr lang="en-GB" sz="1800" dirty="0" smtClean="0"/>
              <a:t>years (</a:t>
            </a:r>
            <a:r>
              <a:rPr lang="en-GB" sz="1800" dirty="0"/>
              <a:t>11 studies were birth cohorts</a:t>
            </a:r>
            <a:r>
              <a:rPr lang="en-GB" sz="1800" dirty="0" smtClean="0"/>
              <a:t>)</a:t>
            </a:r>
            <a:endParaRPr lang="en-GB" sz="1800" dirty="0"/>
          </a:p>
          <a:p>
            <a:pPr marL="342900" indent="-342900">
              <a:buFont typeface="Arial" panose="020B0604020202020204" pitchFamily="34" charset="0"/>
              <a:buChar char="•"/>
            </a:pPr>
            <a:r>
              <a:rPr lang="en-GB" sz="2200" dirty="0" smtClean="0"/>
              <a:t>Exposure validation</a:t>
            </a:r>
          </a:p>
          <a:p>
            <a:pPr marL="614363" lvl="1" indent="-342900">
              <a:buFont typeface="Arial" panose="020B0604020202020204" pitchFamily="34" charset="0"/>
              <a:buChar char="•"/>
            </a:pPr>
            <a:r>
              <a:rPr lang="en-GB" sz="1800" dirty="0" smtClean="0"/>
              <a:t>8 </a:t>
            </a:r>
            <a:r>
              <a:rPr lang="en-GB" sz="1800" dirty="0"/>
              <a:t>studies reported some kind of exposure validation</a:t>
            </a:r>
          </a:p>
          <a:p>
            <a:pPr marL="342900" indent="-342900">
              <a:buFont typeface="Arial" panose="020B0604020202020204" pitchFamily="34" charset="0"/>
              <a:buChar char="•"/>
            </a:pPr>
            <a:r>
              <a:rPr lang="en-GB" sz="2200" dirty="0" smtClean="0"/>
              <a:t>Exposure calculated at:</a:t>
            </a:r>
          </a:p>
          <a:p>
            <a:pPr marL="614363" lvl="1" indent="-342900">
              <a:buFont typeface="Arial" panose="020B0604020202020204" pitchFamily="34" charset="0"/>
              <a:buChar char="•"/>
            </a:pPr>
            <a:r>
              <a:rPr lang="en-GB" sz="1800" dirty="0" smtClean="0"/>
              <a:t>At the home address: 15 </a:t>
            </a:r>
            <a:r>
              <a:rPr lang="en-GB" sz="1800" dirty="0"/>
              <a:t>studies </a:t>
            </a:r>
            <a:endParaRPr lang="en-GB" sz="1800" dirty="0" smtClean="0"/>
          </a:p>
          <a:p>
            <a:pPr marL="614363" lvl="1" indent="-342900">
              <a:buFont typeface="Arial" panose="020B0604020202020204" pitchFamily="34" charset="0"/>
              <a:buChar char="•"/>
            </a:pPr>
            <a:r>
              <a:rPr lang="en-GB" sz="1800" dirty="0" smtClean="0"/>
              <a:t>At the school address: 1 study</a:t>
            </a:r>
            <a:endParaRPr lang="en-GB" sz="2200" dirty="0"/>
          </a:p>
          <a:p>
            <a:pPr marL="342900" indent="-342900">
              <a:buFont typeface="Arial" panose="020B0604020202020204" pitchFamily="34" charset="0"/>
              <a:buChar char="•"/>
            </a:pPr>
            <a:r>
              <a:rPr lang="en-GB" sz="2200" dirty="0" smtClean="0"/>
              <a:t>Adjustment for confounders</a:t>
            </a:r>
          </a:p>
          <a:p>
            <a:pPr marL="614363" lvl="1" indent="-342900">
              <a:buFont typeface="Arial" panose="020B0604020202020204" pitchFamily="34" charset="0"/>
              <a:buChar char="•"/>
            </a:pPr>
            <a:r>
              <a:rPr lang="en-GB" sz="1800" dirty="0" smtClean="0"/>
              <a:t>Smoking, socio-economic status, indoor air pollution sources, gender, family history of asthma </a:t>
            </a:r>
            <a:r>
              <a:rPr lang="en-GB" sz="1800" dirty="0"/>
              <a:t>and allergies, low birth weight and gestational </a:t>
            </a:r>
            <a:r>
              <a:rPr lang="en-GB" sz="1800" dirty="0" smtClean="0"/>
              <a:t>period</a:t>
            </a:r>
            <a:endParaRPr lang="en-GB" sz="1800" dirty="0"/>
          </a:p>
          <a:p>
            <a:pPr marL="342900" indent="-342900">
              <a:buFont typeface="Arial" panose="020B0604020202020204" pitchFamily="34" charset="0"/>
              <a:buChar char="•"/>
            </a:pPr>
            <a:endParaRPr lang="en-GB" sz="2200" dirty="0"/>
          </a:p>
        </p:txBody>
      </p:sp>
    </p:spTree>
    <p:extLst>
      <p:ext uri="{BB962C8B-B14F-4D97-AF65-F5344CB8AC3E}">
        <p14:creationId xmlns:p14="http://schemas.microsoft.com/office/powerpoint/2010/main" val="52571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Contents</a:t>
            </a:r>
            <a:endParaRPr lang="en-GB" altLang="en-US" sz="2400" dirty="0">
              <a:solidFill>
                <a:schemeClr val="bg1"/>
              </a:solidFill>
            </a:endParaRPr>
          </a:p>
        </p:txBody>
      </p:sp>
      <p:sp>
        <p:nvSpPr>
          <p:cNvPr id="2" name="Content Placeholder 1"/>
          <p:cNvSpPr>
            <a:spLocks noGrp="1"/>
          </p:cNvSpPr>
          <p:nvPr>
            <p:ph idx="1"/>
          </p:nvPr>
        </p:nvSpPr>
        <p:spPr>
          <a:xfrm>
            <a:off x="355600" y="1665288"/>
            <a:ext cx="8429625" cy="4860056"/>
          </a:xfrm>
        </p:spPr>
        <p:txBody>
          <a:bodyPr/>
          <a:lstStyle/>
          <a:p>
            <a:pPr marL="342900" indent="-342900">
              <a:buFont typeface="Arial" panose="020B0604020202020204" pitchFamily="34" charset="0"/>
              <a:buChar char="•"/>
            </a:pPr>
            <a:r>
              <a:rPr lang="en-GB" sz="2200" dirty="0" smtClean="0"/>
              <a:t>Context</a:t>
            </a:r>
          </a:p>
          <a:p>
            <a:pPr marL="342900" indent="-342900">
              <a:buFont typeface="Arial" panose="020B0604020202020204" pitchFamily="34" charset="0"/>
              <a:buChar char="•"/>
            </a:pPr>
            <a:r>
              <a:rPr lang="en-GB" sz="2200" dirty="0" smtClean="0"/>
              <a:t>Overall methodology</a:t>
            </a:r>
          </a:p>
          <a:p>
            <a:pPr marL="342900" indent="-342900">
              <a:buFont typeface="Arial" panose="020B0604020202020204" pitchFamily="34" charset="0"/>
              <a:buChar char="•"/>
            </a:pPr>
            <a:r>
              <a:rPr lang="en-GB" sz="2200" dirty="0" smtClean="0"/>
              <a:t>The systematic review</a:t>
            </a:r>
          </a:p>
          <a:p>
            <a:pPr marL="342900" indent="-342900">
              <a:buFont typeface="Arial" panose="020B0604020202020204" pitchFamily="34" charset="0"/>
              <a:buChar char="•"/>
            </a:pPr>
            <a:r>
              <a:rPr lang="en-GB" sz="2200" dirty="0" smtClean="0"/>
              <a:t>Preliminary results</a:t>
            </a:r>
          </a:p>
          <a:p>
            <a:pPr marL="342900" indent="-342900">
              <a:buFont typeface="Arial" panose="020B0604020202020204" pitchFamily="34" charset="0"/>
              <a:buChar char="•"/>
            </a:pPr>
            <a:r>
              <a:rPr lang="en-GB" sz="2200" dirty="0" smtClean="0"/>
              <a:t>Implications</a:t>
            </a:r>
          </a:p>
          <a:p>
            <a:pPr marL="342900" indent="-342900">
              <a:buFont typeface="Arial" panose="020B0604020202020204" pitchFamily="34" charset="0"/>
              <a:buChar char="•"/>
            </a:pPr>
            <a:r>
              <a:rPr lang="en-GB" sz="2200" dirty="0" smtClean="0"/>
              <a:t>Conclusions</a:t>
            </a:r>
          </a:p>
          <a:p>
            <a:pPr marL="342900" indent="-342900">
              <a:buFont typeface="Arial" panose="020B0604020202020204" pitchFamily="34" charset="0"/>
              <a:buChar char="•"/>
            </a:pPr>
            <a:r>
              <a:rPr lang="en-GB" sz="2200" dirty="0" smtClean="0"/>
              <a:t>Future work</a:t>
            </a:r>
          </a:p>
          <a:p>
            <a:pPr marL="342900" indent="-342900">
              <a:buFont typeface="Arial" panose="020B0604020202020204" pitchFamily="34" charset="0"/>
              <a:buChar char="•"/>
            </a:pPr>
            <a:r>
              <a:rPr lang="en-GB" sz="2200" dirty="0" smtClean="0"/>
              <a:t>Acknowledgement</a:t>
            </a:r>
          </a:p>
          <a:p>
            <a:pPr marL="342900" indent="-342900">
              <a:buFont typeface="Arial" panose="020B0604020202020204" pitchFamily="34" charset="0"/>
              <a:buChar char="•"/>
            </a:pPr>
            <a:r>
              <a:rPr lang="en-GB" sz="2200" dirty="0" smtClean="0"/>
              <a:t>References</a:t>
            </a:r>
            <a:endParaRPr lang="en-GB" sz="2200" dirty="0"/>
          </a:p>
        </p:txBody>
      </p:sp>
    </p:spTree>
    <p:extLst>
      <p:ext uri="{BB962C8B-B14F-4D97-AF65-F5344CB8AC3E}">
        <p14:creationId xmlns:p14="http://schemas.microsoft.com/office/powerpoint/2010/main" val="1370463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355600" y="1665288"/>
            <a:ext cx="8429625" cy="4860056"/>
          </a:xfrm>
        </p:spPr>
        <p:txBody>
          <a:bodyPr/>
          <a:lstStyle/>
          <a:p>
            <a:endParaRPr lang="en-GB" sz="2200" dirty="0" smtClean="0"/>
          </a:p>
          <a:p>
            <a:endParaRPr lang="en-GB" sz="2200" dirty="0"/>
          </a:p>
          <a:p>
            <a:endParaRPr lang="en-GB" sz="2200" dirty="0" smtClean="0"/>
          </a:p>
          <a:p>
            <a:endParaRPr lang="en-GB" sz="2200" dirty="0" smtClean="0"/>
          </a:p>
          <a:p>
            <a:pPr algn="ctr"/>
            <a:r>
              <a:rPr lang="en-GB" sz="4000" b="1" i="1" dirty="0" smtClean="0"/>
              <a:t>Asthma’s definitions</a:t>
            </a:r>
          </a:p>
          <a:p>
            <a:endParaRPr lang="en-GB" sz="2200" dirty="0"/>
          </a:p>
        </p:txBody>
      </p:sp>
    </p:spTree>
    <p:extLst>
      <p:ext uri="{BB962C8B-B14F-4D97-AF65-F5344CB8AC3E}">
        <p14:creationId xmlns:p14="http://schemas.microsoft.com/office/powerpoint/2010/main" val="1118164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a:solidFill>
                  <a:schemeClr val="bg1"/>
                </a:solidFill>
              </a:rPr>
              <a:t>Asthma’s definitions and almost no categorization!</a:t>
            </a:r>
          </a:p>
        </p:txBody>
      </p:sp>
      <p:sp>
        <p:nvSpPr>
          <p:cNvPr id="2" name="Content Placeholder 1"/>
          <p:cNvSpPr>
            <a:spLocks noGrp="1"/>
          </p:cNvSpPr>
          <p:nvPr>
            <p:ph idx="1"/>
          </p:nvPr>
        </p:nvSpPr>
        <p:spPr>
          <a:xfrm>
            <a:off x="355600" y="1665288"/>
            <a:ext cx="8429625" cy="4860056"/>
          </a:xfrm>
        </p:spPr>
        <p:txBody>
          <a:bodyPr/>
          <a:lstStyle/>
          <a:p>
            <a:pPr marL="342900" indent="-342900">
              <a:buFont typeface="Arial" panose="020B0604020202020204" pitchFamily="34" charset="0"/>
              <a:buChar char="•"/>
            </a:pPr>
            <a:r>
              <a:rPr lang="en-GB" sz="2200" dirty="0"/>
              <a:t>9 </a:t>
            </a:r>
            <a:r>
              <a:rPr lang="en-GB" sz="2200" dirty="0" smtClean="0"/>
              <a:t>studies &gt; questionnaires</a:t>
            </a:r>
            <a:r>
              <a:rPr lang="en-GB" sz="2200" dirty="0"/>
              <a:t>’ self or parental reporting of doctor-diagnosed asthma</a:t>
            </a:r>
          </a:p>
          <a:p>
            <a:pPr marL="342900" indent="-342900">
              <a:buFont typeface="Arial" panose="020B0604020202020204" pitchFamily="34" charset="0"/>
              <a:buChar char="•"/>
            </a:pPr>
            <a:r>
              <a:rPr lang="en-GB" sz="2200" dirty="0"/>
              <a:t>Diagnostic criteria/ practices vary among countries/ </a:t>
            </a:r>
            <a:r>
              <a:rPr lang="en-GB" sz="2200" dirty="0" smtClean="0"/>
              <a:t>physicians</a:t>
            </a:r>
          </a:p>
          <a:p>
            <a:pPr marL="342900" indent="-342900">
              <a:buFont typeface="Arial" panose="020B0604020202020204" pitchFamily="34" charset="0"/>
              <a:buChar char="•"/>
            </a:pPr>
            <a:r>
              <a:rPr lang="en-GB" sz="2200" dirty="0"/>
              <a:t>Asthma prevalence </a:t>
            </a:r>
            <a:r>
              <a:rPr lang="en-GB" sz="2200" dirty="0" smtClean="0"/>
              <a:t>estimates significantly differ using </a:t>
            </a:r>
            <a:r>
              <a:rPr lang="en-GB" sz="2200" dirty="0"/>
              <a:t>parental report of doctor diagnoses vs. medication data vs. hospitalization registry </a:t>
            </a:r>
            <a:r>
              <a:rPr lang="en-GB" sz="1800" dirty="0"/>
              <a:t>(Hansen et al., 2012)</a:t>
            </a:r>
          </a:p>
          <a:p>
            <a:pPr marL="342900" indent="-342900">
              <a:buFont typeface="Arial" panose="020B0604020202020204" pitchFamily="34" charset="0"/>
              <a:buChar char="•"/>
            </a:pPr>
            <a:r>
              <a:rPr lang="en-GB" sz="2200" dirty="0" smtClean="0"/>
              <a:t>7 studies &gt; symptoms </a:t>
            </a:r>
            <a:r>
              <a:rPr lang="en-GB" sz="2200" dirty="0"/>
              <a:t>reporting, asthma treatment, primary care billing/ hospital discharge records</a:t>
            </a:r>
          </a:p>
          <a:p>
            <a:pPr marL="342900" indent="-342900">
              <a:buFont typeface="Arial" panose="020B0604020202020204" pitchFamily="34" charset="0"/>
              <a:buChar char="•"/>
            </a:pPr>
            <a:r>
              <a:rPr lang="en-GB" sz="2200" dirty="0"/>
              <a:t>Symptoms are </a:t>
            </a:r>
            <a:r>
              <a:rPr lang="en-GB" sz="2200" dirty="0" smtClean="0"/>
              <a:t>non specific</a:t>
            </a:r>
            <a:endParaRPr lang="en-GB" sz="2200" dirty="0"/>
          </a:p>
          <a:p>
            <a:pPr marL="342900" indent="-342900">
              <a:buFont typeface="Arial" panose="020B0604020202020204" pitchFamily="34" charset="0"/>
              <a:buChar char="•"/>
            </a:pPr>
            <a:r>
              <a:rPr lang="en-GB" sz="2200" dirty="0"/>
              <a:t>Asthma is heterogeneous in nature, has </a:t>
            </a:r>
            <a:r>
              <a:rPr lang="en-GB" sz="2200" dirty="0" smtClean="0"/>
              <a:t>different endotypes </a:t>
            </a:r>
            <a:r>
              <a:rPr lang="en-GB" sz="2200" dirty="0"/>
              <a:t>with distinct underlying mechanisms</a:t>
            </a:r>
          </a:p>
          <a:p>
            <a:pPr marL="342900" indent="-342900">
              <a:buFont typeface="Arial" panose="020B0604020202020204" pitchFamily="34" charset="0"/>
              <a:buChar char="•"/>
            </a:pPr>
            <a:r>
              <a:rPr lang="en-GB" sz="2200" dirty="0" smtClean="0"/>
              <a:t>Only 2 studies </a:t>
            </a:r>
            <a:r>
              <a:rPr lang="en-GB" sz="2200" dirty="0"/>
              <a:t>categorized asthma as allergic </a:t>
            </a:r>
            <a:r>
              <a:rPr lang="en-GB" sz="2200" dirty="0" smtClean="0"/>
              <a:t>vs. non-allergic</a:t>
            </a:r>
            <a:endParaRPr lang="en-GB" sz="2200" dirty="0"/>
          </a:p>
        </p:txBody>
      </p:sp>
    </p:spTree>
    <p:extLst>
      <p:ext uri="{BB962C8B-B14F-4D97-AF65-F5344CB8AC3E}">
        <p14:creationId xmlns:p14="http://schemas.microsoft.com/office/powerpoint/2010/main" val="1724233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355600" y="1665288"/>
            <a:ext cx="8429625" cy="4860056"/>
          </a:xfrm>
        </p:spPr>
        <p:txBody>
          <a:bodyPr/>
          <a:lstStyle/>
          <a:p>
            <a:endParaRPr lang="en-GB" sz="2200" dirty="0" smtClean="0"/>
          </a:p>
          <a:p>
            <a:endParaRPr lang="en-GB" sz="2200" dirty="0"/>
          </a:p>
          <a:p>
            <a:endParaRPr lang="en-GB" sz="2200" dirty="0" smtClean="0"/>
          </a:p>
          <a:p>
            <a:endParaRPr lang="en-GB" sz="2200" dirty="0" smtClean="0"/>
          </a:p>
          <a:p>
            <a:pPr algn="ctr"/>
            <a:r>
              <a:rPr lang="en-GB" sz="4000" b="1" i="1" dirty="0" smtClean="0"/>
              <a:t>Exposure assessment</a:t>
            </a:r>
          </a:p>
          <a:p>
            <a:endParaRPr lang="en-GB" sz="2200" dirty="0"/>
          </a:p>
        </p:txBody>
      </p:sp>
    </p:spTree>
    <p:extLst>
      <p:ext uri="{BB962C8B-B14F-4D97-AF65-F5344CB8AC3E}">
        <p14:creationId xmlns:p14="http://schemas.microsoft.com/office/powerpoint/2010/main" val="3614906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a:solidFill>
                  <a:schemeClr val="bg1"/>
                </a:solidFill>
              </a:rPr>
              <a:t>Traffic-related air pollution is highly heterogeneous in space and in time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343011"/>
            <a:ext cx="5277587" cy="5522912"/>
          </a:xfrm>
          <a:prstGeom prst="rect">
            <a:avLst/>
          </a:prstGeom>
        </p:spPr>
      </p:pic>
      <p:sp>
        <p:nvSpPr>
          <p:cNvPr id="4" name="TextBox 3"/>
          <p:cNvSpPr txBox="1"/>
          <p:nvPr/>
        </p:nvSpPr>
        <p:spPr>
          <a:xfrm>
            <a:off x="5232400" y="6105346"/>
            <a:ext cx="3835400" cy="600164"/>
          </a:xfrm>
          <a:prstGeom prst="rect">
            <a:avLst/>
          </a:prstGeom>
          <a:noFill/>
        </p:spPr>
        <p:txBody>
          <a:bodyPr wrap="square" rtlCol="0">
            <a:spAutoFit/>
          </a:bodyPr>
          <a:lstStyle/>
          <a:p>
            <a:r>
              <a:rPr lang="en-GB" sz="1100" dirty="0" smtClean="0"/>
              <a:t>Fay D, Tate J, Khreis H, (2015): Investigating pedestrians PNC exposures in urban micro-environments near a busy road traffic intersection</a:t>
            </a:r>
            <a:endParaRPr lang="en-GB" sz="1100" dirty="0"/>
          </a:p>
        </p:txBody>
      </p:sp>
    </p:spTree>
    <p:extLst>
      <p:ext uri="{BB962C8B-B14F-4D97-AF65-F5344CB8AC3E}">
        <p14:creationId xmlns:p14="http://schemas.microsoft.com/office/powerpoint/2010/main" val="1875057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a:solidFill>
                  <a:schemeClr val="bg1"/>
                </a:solidFill>
              </a:rPr>
              <a:t>Traffic-related air pollution is highly heterogeneous in space and in time</a:t>
            </a:r>
          </a:p>
        </p:txBody>
      </p:sp>
      <p:graphicFrame>
        <p:nvGraphicFramePr>
          <p:cNvPr id="7" name="Chart 6"/>
          <p:cNvGraphicFramePr>
            <a:graphicFrameLocks noGrp="1"/>
          </p:cNvGraphicFramePr>
          <p:nvPr>
            <p:extLst>
              <p:ext uri="{D42A27DB-BD31-4B8C-83A1-F6EECF244321}">
                <p14:modId xmlns:p14="http://schemas.microsoft.com/office/powerpoint/2010/main" val="3955311144"/>
              </p:ext>
            </p:extLst>
          </p:nvPr>
        </p:nvGraphicFramePr>
        <p:xfrm>
          <a:off x="77380" y="1321209"/>
          <a:ext cx="10471284" cy="5420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9258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Land-use regression models: 7 studies</a:t>
            </a:r>
            <a:endParaRPr lang="en-GB" altLang="en-US" sz="2400" dirty="0">
              <a:solidFill>
                <a:schemeClr val="bg1"/>
              </a:solidFill>
            </a:endParaRPr>
          </a:p>
        </p:txBody>
      </p:sp>
      <p:sp>
        <p:nvSpPr>
          <p:cNvPr id="12" name="Rounded Rectangle 6"/>
          <p:cNvSpPr/>
          <p:nvPr/>
        </p:nvSpPr>
        <p:spPr>
          <a:xfrm>
            <a:off x="4697332" y="2234195"/>
            <a:ext cx="2844617" cy="443480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b="1" kern="1200" dirty="0"/>
          </a:p>
        </p:txBody>
      </p:sp>
      <p:sp>
        <p:nvSpPr>
          <p:cNvPr id="2" name="TextBox 1"/>
          <p:cNvSpPr txBox="1"/>
          <p:nvPr/>
        </p:nvSpPr>
        <p:spPr>
          <a:xfrm>
            <a:off x="76201" y="1605427"/>
            <a:ext cx="2803864" cy="792000"/>
          </a:xfrm>
          <a:prstGeom prst="rect">
            <a:avLst/>
          </a:prstGeom>
          <a:noFill/>
          <a:ln w="76200">
            <a:solidFill>
              <a:srgbClr val="6600FF"/>
            </a:solidFill>
          </a:ln>
        </p:spPr>
        <p:txBody>
          <a:bodyPr wrap="square" rtlCol="0">
            <a:spAutoFit/>
          </a:bodyPr>
          <a:lstStyle/>
          <a:p>
            <a:r>
              <a:rPr lang="en-GB" sz="1400" dirty="0" smtClean="0"/>
              <a:t>Land use area/ # of buildings = </a:t>
            </a:r>
            <a:r>
              <a:rPr lang="en-GB" sz="1600" b="1" dirty="0" smtClean="0"/>
              <a:t>BUILDINGS </a:t>
            </a:r>
            <a:endParaRPr lang="en-GB" sz="1400" b="1" dirty="0"/>
          </a:p>
        </p:txBody>
      </p:sp>
      <p:sp>
        <p:nvSpPr>
          <p:cNvPr id="14" name="TextBox 13"/>
          <p:cNvSpPr txBox="1"/>
          <p:nvPr/>
        </p:nvSpPr>
        <p:spPr>
          <a:xfrm>
            <a:off x="50725" y="2557270"/>
            <a:ext cx="2803865" cy="792000"/>
          </a:xfrm>
          <a:prstGeom prst="rect">
            <a:avLst/>
          </a:prstGeom>
          <a:noFill/>
          <a:ln w="76200">
            <a:solidFill>
              <a:srgbClr val="6600FF"/>
            </a:solidFill>
          </a:ln>
        </p:spPr>
        <p:txBody>
          <a:bodyPr wrap="square" rtlCol="0">
            <a:spAutoFit/>
          </a:bodyPr>
          <a:lstStyle/>
          <a:p>
            <a:r>
              <a:rPr lang="en-GB" sz="1400" dirty="0" smtClean="0"/>
              <a:t>Total traffic load of all roads in buffer = </a:t>
            </a:r>
            <a:r>
              <a:rPr lang="en-GB" sz="1600" b="1" dirty="0" smtClean="0"/>
              <a:t>TRAFLOAD</a:t>
            </a:r>
            <a:endParaRPr lang="en-GB" sz="1400" b="1" dirty="0"/>
          </a:p>
        </p:txBody>
      </p:sp>
      <p:sp>
        <p:nvSpPr>
          <p:cNvPr id="15" name="TextBox 14"/>
          <p:cNvSpPr txBox="1"/>
          <p:nvPr/>
        </p:nvSpPr>
        <p:spPr>
          <a:xfrm>
            <a:off x="76200" y="3509113"/>
            <a:ext cx="2803864" cy="792000"/>
          </a:xfrm>
          <a:prstGeom prst="rect">
            <a:avLst/>
          </a:prstGeom>
          <a:noFill/>
          <a:ln w="76200">
            <a:solidFill>
              <a:srgbClr val="6600FF"/>
            </a:solidFill>
          </a:ln>
        </p:spPr>
        <p:txBody>
          <a:bodyPr wrap="square" rtlCol="0">
            <a:spAutoFit/>
          </a:bodyPr>
          <a:lstStyle/>
          <a:p>
            <a:r>
              <a:rPr lang="en-GB" sz="1400" dirty="0" smtClean="0"/>
              <a:t>Sum of green, natural, forested area in buffer = </a:t>
            </a:r>
            <a:r>
              <a:rPr lang="en-GB" sz="1600" b="1" dirty="0" smtClean="0"/>
              <a:t>NATURAL</a:t>
            </a:r>
            <a:endParaRPr lang="en-GB" sz="1400" b="1" dirty="0"/>
          </a:p>
        </p:txBody>
      </p:sp>
      <p:sp>
        <p:nvSpPr>
          <p:cNvPr id="16" name="TextBox 15"/>
          <p:cNvSpPr txBox="1"/>
          <p:nvPr/>
        </p:nvSpPr>
        <p:spPr>
          <a:xfrm>
            <a:off x="63462" y="4460956"/>
            <a:ext cx="2803865" cy="792000"/>
          </a:xfrm>
          <a:prstGeom prst="rect">
            <a:avLst/>
          </a:prstGeom>
          <a:noFill/>
          <a:ln w="76200">
            <a:solidFill>
              <a:srgbClr val="6600FF"/>
            </a:solidFill>
          </a:ln>
        </p:spPr>
        <p:txBody>
          <a:bodyPr wrap="square" rtlCol="0">
            <a:spAutoFit/>
          </a:bodyPr>
          <a:lstStyle/>
          <a:p>
            <a:r>
              <a:rPr lang="en-GB" sz="1400" dirty="0" smtClean="0"/>
              <a:t>Heavy duty traffic intensity on nearest major road= </a:t>
            </a:r>
            <a:r>
              <a:rPr lang="en-GB" sz="1600" b="1" dirty="0" smtClean="0"/>
              <a:t>HEAVYTRAFMAJOR</a:t>
            </a:r>
            <a:endParaRPr lang="en-GB" sz="1400" b="1" dirty="0"/>
          </a:p>
        </p:txBody>
      </p:sp>
      <p:sp>
        <p:nvSpPr>
          <p:cNvPr id="17" name="TextBox 16"/>
          <p:cNvSpPr txBox="1"/>
          <p:nvPr/>
        </p:nvSpPr>
        <p:spPr>
          <a:xfrm>
            <a:off x="50725" y="5425551"/>
            <a:ext cx="2803864" cy="792000"/>
          </a:xfrm>
          <a:prstGeom prst="rect">
            <a:avLst/>
          </a:prstGeom>
          <a:noFill/>
          <a:ln w="76200">
            <a:solidFill>
              <a:srgbClr val="6600FF"/>
            </a:solidFill>
          </a:ln>
        </p:spPr>
        <p:txBody>
          <a:bodyPr wrap="square" rtlCol="0">
            <a:spAutoFit/>
          </a:bodyPr>
          <a:lstStyle/>
          <a:p>
            <a:r>
              <a:rPr lang="en-GB" sz="1400" dirty="0" smtClean="0"/>
              <a:t>Traffic intensity on nearest major road = </a:t>
            </a:r>
            <a:r>
              <a:rPr lang="en-GB" sz="1600" b="1" dirty="0" smtClean="0"/>
              <a:t>TRAFMAJOR</a:t>
            </a:r>
            <a:endParaRPr lang="en-GB" sz="1400" b="1" dirty="0"/>
          </a:p>
        </p:txBody>
      </p:sp>
      <p:sp>
        <p:nvSpPr>
          <p:cNvPr id="13" name="Rectangle 12"/>
          <p:cNvSpPr/>
          <p:nvPr/>
        </p:nvSpPr>
        <p:spPr>
          <a:xfrm>
            <a:off x="2957555" y="1523400"/>
            <a:ext cx="6294965" cy="1255728"/>
          </a:xfrm>
          <a:prstGeom prst="rect">
            <a:avLst/>
          </a:prstGeom>
        </p:spPr>
        <p:txBody>
          <a:bodyPr wrap="square">
            <a:spAutoFit/>
          </a:bodyPr>
          <a:lstStyle/>
          <a:p>
            <a:r>
              <a:rPr lang="pt-BR" sz="1800" dirty="0"/>
              <a:t>NO</a:t>
            </a:r>
            <a:r>
              <a:rPr lang="pt-BR" sz="1800" baseline="-25000" dirty="0"/>
              <a:t>2</a:t>
            </a:r>
            <a:r>
              <a:rPr lang="pt-BR" sz="1800" dirty="0"/>
              <a:t> = 16.52 + 7.81E-5*</a:t>
            </a:r>
            <a:r>
              <a:rPr lang="pt-BR" sz="1800" b="1" dirty="0"/>
              <a:t>BUILDINGS</a:t>
            </a:r>
            <a:r>
              <a:rPr lang="pt-BR" sz="1800" dirty="0"/>
              <a:t>_300 + 5.86E-6*</a:t>
            </a:r>
            <a:r>
              <a:rPr lang="pt-BR" sz="1800" b="1" dirty="0"/>
              <a:t>TRAFLOAD</a:t>
            </a:r>
            <a:r>
              <a:rPr lang="pt-BR" sz="1800" dirty="0"/>
              <a:t>_25 + 3.20E-8*</a:t>
            </a:r>
            <a:r>
              <a:rPr lang="pt-BR" sz="1800" b="1" dirty="0"/>
              <a:t>TRAFLOAD</a:t>
            </a:r>
            <a:r>
              <a:rPr lang="pt-BR" sz="1800" dirty="0"/>
              <a:t>_25_1000 − 1.09E-4*</a:t>
            </a:r>
            <a:r>
              <a:rPr lang="pt-BR" sz="1800" b="1" dirty="0"/>
              <a:t>NATURAL</a:t>
            </a:r>
            <a:r>
              <a:rPr lang="pt-BR" sz="1800" dirty="0"/>
              <a:t>_300 + </a:t>
            </a:r>
            <a:r>
              <a:rPr lang="pt-BR" sz="1800" b="1" dirty="0" smtClean="0"/>
              <a:t>7.43E-4*HEAVYTRAFMAJOR</a:t>
            </a:r>
          </a:p>
          <a:p>
            <a:r>
              <a:rPr lang="pt-BR" sz="1800" dirty="0" smtClean="0"/>
              <a:t>(Beelen et al., 2013)</a:t>
            </a:r>
            <a:endParaRPr lang="pt-BR" sz="1800" dirty="0"/>
          </a:p>
        </p:txBody>
      </p:sp>
      <p:sp>
        <p:nvSpPr>
          <p:cNvPr id="18" name="TextBox 17"/>
          <p:cNvSpPr txBox="1"/>
          <p:nvPr/>
        </p:nvSpPr>
        <p:spPr>
          <a:xfrm>
            <a:off x="2957555" y="3307826"/>
            <a:ext cx="5904656" cy="707886"/>
          </a:xfrm>
          <a:prstGeom prst="rect">
            <a:avLst/>
          </a:prstGeom>
          <a:noFill/>
        </p:spPr>
        <p:txBody>
          <a:bodyPr wrap="square" rtlCol="0">
            <a:spAutoFit/>
          </a:bodyPr>
          <a:lstStyle/>
          <a:p>
            <a:r>
              <a:rPr lang="en-GB" dirty="0"/>
              <a:t>PICTURES HAVE BEEN REMOVED DUE TO </a:t>
            </a:r>
            <a:r>
              <a:rPr lang="en-GB" dirty="0" smtClean="0"/>
              <a:t>CONFIDENTIALITY ISSUES</a:t>
            </a:r>
            <a:endParaRPr lang="en-US" dirty="0"/>
          </a:p>
        </p:txBody>
      </p:sp>
    </p:spTree>
    <p:extLst>
      <p:ext uri="{BB962C8B-B14F-4D97-AF65-F5344CB8AC3E}">
        <p14:creationId xmlns:p14="http://schemas.microsoft.com/office/powerpoint/2010/main" val="2024996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Land-use regression models: 7 studies</a:t>
            </a:r>
            <a:endParaRPr lang="en-GB" altLang="en-US" sz="2400" dirty="0">
              <a:solidFill>
                <a:schemeClr val="bg1"/>
              </a:solidFill>
            </a:endParaRPr>
          </a:p>
        </p:txBody>
      </p:sp>
      <p:sp>
        <p:nvSpPr>
          <p:cNvPr id="12" name="Rounded Rectangle 6"/>
          <p:cNvSpPr/>
          <p:nvPr/>
        </p:nvSpPr>
        <p:spPr>
          <a:xfrm>
            <a:off x="4697332" y="2234195"/>
            <a:ext cx="2844617" cy="443480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b="1" kern="1200" dirty="0"/>
          </a:p>
        </p:txBody>
      </p:sp>
      <p:sp>
        <p:nvSpPr>
          <p:cNvPr id="20" name="Rectangle 19"/>
          <p:cNvSpPr/>
          <p:nvPr/>
        </p:nvSpPr>
        <p:spPr>
          <a:xfrm>
            <a:off x="2957555" y="1523400"/>
            <a:ext cx="6294965" cy="1255728"/>
          </a:xfrm>
          <a:prstGeom prst="rect">
            <a:avLst/>
          </a:prstGeom>
        </p:spPr>
        <p:txBody>
          <a:bodyPr wrap="square">
            <a:spAutoFit/>
          </a:bodyPr>
          <a:lstStyle/>
          <a:p>
            <a:r>
              <a:rPr lang="pt-BR" sz="1800" dirty="0"/>
              <a:t>NO</a:t>
            </a:r>
            <a:r>
              <a:rPr lang="pt-BR" sz="1800" baseline="-25000" dirty="0"/>
              <a:t>2</a:t>
            </a:r>
            <a:r>
              <a:rPr lang="pt-BR" sz="1800" dirty="0"/>
              <a:t> = 16.52 + 7.81E-5*</a:t>
            </a:r>
            <a:r>
              <a:rPr lang="pt-BR" sz="1800" b="1" dirty="0"/>
              <a:t>BUILDINGS</a:t>
            </a:r>
            <a:r>
              <a:rPr lang="pt-BR" sz="1800" dirty="0"/>
              <a:t>_300 + 5.86E-6*</a:t>
            </a:r>
            <a:r>
              <a:rPr lang="pt-BR" sz="1800" b="1" dirty="0"/>
              <a:t>TRAFLOAD</a:t>
            </a:r>
            <a:r>
              <a:rPr lang="pt-BR" sz="1800" dirty="0"/>
              <a:t>_25 + 3.20E-8*</a:t>
            </a:r>
            <a:r>
              <a:rPr lang="pt-BR" sz="1800" b="1" dirty="0"/>
              <a:t>TRAFLOAD</a:t>
            </a:r>
            <a:r>
              <a:rPr lang="pt-BR" sz="1800" dirty="0"/>
              <a:t>_25_1000 − 1.09E-4*</a:t>
            </a:r>
            <a:r>
              <a:rPr lang="pt-BR" sz="1800" b="1" dirty="0"/>
              <a:t>NATURAL</a:t>
            </a:r>
            <a:r>
              <a:rPr lang="pt-BR" sz="1800" dirty="0"/>
              <a:t>_300 + </a:t>
            </a:r>
            <a:r>
              <a:rPr lang="pt-BR" sz="1800" b="1" dirty="0" smtClean="0"/>
              <a:t>7.43E-4*HEAVYTRAFMAJOR</a:t>
            </a:r>
          </a:p>
          <a:p>
            <a:r>
              <a:rPr lang="pt-BR" sz="1800" dirty="0"/>
              <a:t>(Beelen et al., 2013</a:t>
            </a:r>
            <a:r>
              <a:rPr lang="pt-BR" sz="1800" dirty="0" smtClean="0"/>
              <a:t>)</a:t>
            </a:r>
            <a:endParaRPr lang="pt-BR" sz="1800" dirty="0"/>
          </a:p>
        </p:txBody>
      </p:sp>
      <p:sp>
        <p:nvSpPr>
          <p:cNvPr id="21" name="TextBox 20"/>
          <p:cNvSpPr txBox="1"/>
          <p:nvPr/>
        </p:nvSpPr>
        <p:spPr>
          <a:xfrm>
            <a:off x="76201" y="1605427"/>
            <a:ext cx="2803864" cy="584775"/>
          </a:xfrm>
          <a:prstGeom prst="rect">
            <a:avLst/>
          </a:prstGeom>
          <a:noFill/>
          <a:ln w="76200">
            <a:solidFill>
              <a:srgbClr val="6600FF"/>
            </a:solidFill>
          </a:ln>
        </p:spPr>
        <p:txBody>
          <a:bodyPr wrap="square" rtlCol="0">
            <a:spAutoFit/>
          </a:bodyPr>
          <a:lstStyle/>
          <a:p>
            <a:r>
              <a:rPr lang="en-GB" sz="1600" dirty="0"/>
              <a:t>Sensitive to the </a:t>
            </a:r>
            <a:r>
              <a:rPr lang="en-GB" sz="1600" dirty="0" smtClean="0"/>
              <a:t>number/ locations of sampling </a:t>
            </a:r>
            <a:r>
              <a:rPr lang="en-GB" sz="1600" dirty="0"/>
              <a:t>sites </a:t>
            </a:r>
          </a:p>
        </p:txBody>
      </p:sp>
      <p:sp>
        <p:nvSpPr>
          <p:cNvPr id="22" name="TextBox 21"/>
          <p:cNvSpPr txBox="1"/>
          <p:nvPr/>
        </p:nvSpPr>
        <p:spPr>
          <a:xfrm>
            <a:off x="50725" y="2557270"/>
            <a:ext cx="2803865" cy="584775"/>
          </a:xfrm>
          <a:prstGeom prst="rect">
            <a:avLst/>
          </a:prstGeom>
          <a:noFill/>
          <a:ln w="76200">
            <a:solidFill>
              <a:srgbClr val="6600FF"/>
            </a:solidFill>
          </a:ln>
        </p:spPr>
        <p:txBody>
          <a:bodyPr wrap="square" rtlCol="0">
            <a:spAutoFit/>
          </a:bodyPr>
          <a:lstStyle/>
          <a:p>
            <a:r>
              <a:rPr lang="en-GB" sz="1600" dirty="0"/>
              <a:t>Depend on selecting meaningful predictors</a:t>
            </a:r>
          </a:p>
        </p:txBody>
      </p:sp>
      <p:sp>
        <p:nvSpPr>
          <p:cNvPr id="23" name="TextBox 22"/>
          <p:cNvSpPr txBox="1"/>
          <p:nvPr/>
        </p:nvSpPr>
        <p:spPr>
          <a:xfrm>
            <a:off x="76200" y="3509113"/>
            <a:ext cx="2803864" cy="584775"/>
          </a:xfrm>
          <a:prstGeom prst="rect">
            <a:avLst/>
          </a:prstGeom>
          <a:noFill/>
          <a:ln w="76200">
            <a:solidFill>
              <a:srgbClr val="6600FF"/>
            </a:solidFill>
          </a:ln>
        </p:spPr>
        <p:txBody>
          <a:bodyPr wrap="square" rtlCol="0">
            <a:spAutoFit/>
          </a:bodyPr>
          <a:lstStyle/>
          <a:p>
            <a:r>
              <a:rPr lang="en-GB" sz="1600" dirty="0"/>
              <a:t>Exposure misclassification varies by pollutants</a:t>
            </a:r>
          </a:p>
        </p:txBody>
      </p:sp>
      <p:sp>
        <p:nvSpPr>
          <p:cNvPr id="24" name="TextBox 23"/>
          <p:cNvSpPr txBox="1"/>
          <p:nvPr/>
        </p:nvSpPr>
        <p:spPr>
          <a:xfrm>
            <a:off x="63462" y="4460956"/>
            <a:ext cx="2803865" cy="584775"/>
          </a:xfrm>
          <a:prstGeom prst="rect">
            <a:avLst/>
          </a:prstGeom>
          <a:noFill/>
          <a:ln w="76200">
            <a:solidFill>
              <a:srgbClr val="6600FF"/>
            </a:solidFill>
          </a:ln>
        </p:spPr>
        <p:txBody>
          <a:bodyPr wrap="square" rtlCol="0">
            <a:spAutoFit/>
          </a:bodyPr>
          <a:lstStyle/>
          <a:p>
            <a:r>
              <a:rPr lang="en-GB" sz="1600" dirty="0"/>
              <a:t>Cancels out any seasonal variations and any peaks</a:t>
            </a:r>
          </a:p>
        </p:txBody>
      </p:sp>
      <p:sp>
        <p:nvSpPr>
          <p:cNvPr id="2" name="TextBox 1"/>
          <p:cNvSpPr txBox="1"/>
          <p:nvPr/>
        </p:nvSpPr>
        <p:spPr>
          <a:xfrm>
            <a:off x="2957555" y="3307826"/>
            <a:ext cx="5904656" cy="707886"/>
          </a:xfrm>
          <a:prstGeom prst="rect">
            <a:avLst/>
          </a:prstGeom>
          <a:noFill/>
        </p:spPr>
        <p:txBody>
          <a:bodyPr wrap="square" rtlCol="0">
            <a:spAutoFit/>
          </a:bodyPr>
          <a:lstStyle/>
          <a:p>
            <a:r>
              <a:rPr lang="en-GB" dirty="0"/>
              <a:t>PICTURES HAVE BEEN REMOVED DUE TO </a:t>
            </a:r>
            <a:r>
              <a:rPr lang="en-GB" dirty="0" smtClean="0"/>
              <a:t>CONFIDENTIALITY ISSUES</a:t>
            </a:r>
            <a:endParaRPr lang="en-US" dirty="0"/>
          </a:p>
        </p:txBody>
      </p:sp>
    </p:spTree>
    <p:extLst>
      <p:ext uri="{BB962C8B-B14F-4D97-AF65-F5344CB8AC3E}">
        <p14:creationId xmlns:p14="http://schemas.microsoft.com/office/powerpoint/2010/main" val="2501174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Proximity to major roads: 7 studies</a:t>
            </a:r>
            <a:endParaRPr lang="en-GB" altLang="en-US" sz="2400" dirty="0">
              <a:solidFill>
                <a:schemeClr val="bg1"/>
              </a:solidFill>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1412776"/>
            <a:ext cx="2488208" cy="4629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707904" y="1641232"/>
            <a:ext cx="3554413" cy="338554"/>
          </a:xfrm>
          <a:prstGeom prst="rect">
            <a:avLst/>
          </a:prstGeom>
          <a:noFill/>
          <a:ln w="76200">
            <a:solidFill>
              <a:srgbClr val="6600FF"/>
            </a:solidFill>
          </a:ln>
        </p:spPr>
        <p:txBody>
          <a:bodyPr wrap="square" rtlCol="0">
            <a:spAutoFit/>
          </a:bodyPr>
          <a:lstStyle/>
          <a:p>
            <a:r>
              <a:rPr lang="en-GB" sz="1600" dirty="0"/>
              <a:t>No direct information on pollutants </a:t>
            </a:r>
            <a:endParaRPr lang="en-GB" sz="1600" b="1" dirty="0"/>
          </a:p>
        </p:txBody>
      </p:sp>
      <p:sp>
        <p:nvSpPr>
          <p:cNvPr id="16" name="TextBox 15"/>
          <p:cNvSpPr txBox="1"/>
          <p:nvPr/>
        </p:nvSpPr>
        <p:spPr>
          <a:xfrm>
            <a:off x="3707904" y="2323506"/>
            <a:ext cx="3614628" cy="830997"/>
          </a:xfrm>
          <a:prstGeom prst="rect">
            <a:avLst/>
          </a:prstGeom>
          <a:noFill/>
          <a:ln w="76200">
            <a:solidFill>
              <a:srgbClr val="6600FF"/>
            </a:solidFill>
          </a:ln>
        </p:spPr>
        <p:txBody>
          <a:bodyPr wrap="square" rtlCol="0">
            <a:spAutoFit/>
          </a:bodyPr>
          <a:lstStyle/>
          <a:p>
            <a:r>
              <a:rPr lang="en-GB" sz="1600" dirty="0"/>
              <a:t>Definition of a ‘major road’ can be subjective and was highly heterogeneous across studies</a:t>
            </a:r>
          </a:p>
        </p:txBody>
      </p:sp>
      <p:sp>
        <p:nvSpPr>
          <p:cNvPr id="17" name="TextBox 16"/>
          <p:cNvSpPr txBox="1"/>
          <p:nvPr/>
        </p:nvSpPr>
        <p:spPr>
          <a:xfrm>
            <a:off x="3725738" y="3407141"/>
            <a:ext cx="3614628" cy="830997"/>
          </a:xfrm>
          <a:prstGeom prst="rect">
            <a:avLst/>
          </a:prstGeom>
          <a:noFill/>
          <a:ln w="76200">
            <a:solidFill>
              <a:srgbClr val="6600FF"/>
            </a:solidFill>
          </a:ln>
        </p:spPr>
        <p:txBody>
          <a:bodyPr wrap="square" rtlCol="0">
            <a:spAutoFit/>
          </a:bodyPr>
          <a:lstStyle/>
          <a:p>
            <a:r>
              <a:rPr lang="en-GB" sz="1600" dirty="0"/>
              <a:t>Does not consider compounded effects of multiple roads or smaller roads proximity</a:t>
            </a:r>
          </a:p>
        </p:txBody>
      </p:sp>
      <p:sp>
        <p:nvSpPr>
          <p:cNvPr id="18" name="TextBox 17"/>
          <p:cNvSpPr txBox="1"/>
          <p:nvPr/>
        </p:nvSpPr>
        <p:spPr>
          <a:xfrm>
            <a:off x="3718148" y="4416941"/>
            <a:ext cx="3604384" cy="830997"/>
          </a:xfrm>
          <a:prstGeom prst="rect">
            <a:avLst/>
          </a:prstGeom>
          <a:noFill/>
          <a:ln w="76200">
            <a:solidFill>
              <a:srgbClr val="6600FF"/>
            </a:solidFill>
          </a:ln>
        </p:spPr>
        <p:txBody>
          <a:bodyPr wrap="square" rtlCol="0">
            <a:spAutoFit/>
          </a:bodyPr>
          <a:lstStyle/>
          <a:p>
            <a:r>
              <a:rPr lang="en-GB" sz="1600" dirty="0"/>
              <a:t>Exposure misclassification especially when not considering vehicular mix/ traffic conditions</a:t>
            </a:r>
          </a:p>
        </p:txBody>
      </p:sp>
      <p:sp>
        <p:nvSpPr>
          <p:cNvPr id="19" name="TextBox 18"/>
          <p:cNvSpPr txBox="1"/>
          <p:nvPr/>
        </p:nvSpPr>
        <p:spPr>
          <a:xfrm>
            <a:off x="3743572" y="5500576"/>
            <a:ext cx="3596794" cy="338554"/>
          </a:xfrm>
          <a:prstGeom prst="rect">
            <a:avLst/>
          </a:prstGeom>
          <a:noFill/>
          <a:ln w="76200">
            <a:solidFill>
              <a:srgbClr val="6600FF"/>
            </a:solidFill>
          </a:ln>
        </p:spPr>
        <p:txBody>
          <a:bodyPr wrap="square" rtlCol="0">
            <a:spAutoFit/>
          </a:bodyPr>
          <a:lstStyle/>
          <a:p>
            <a:r>
              <a:rPr lang="en-GB" sz="1600" dirty="0" smtClean="0"/>
              <a:t>High </a:t>
            </a:r>
            <a:r>
              <a:rPr lang="en-GB" sz="1600" dirty="0"/>
              <a:t>potential of confounding</a:t>
            </a:r>
          </a:p>
        </p:txBody>
      </p:sp>
    </p:spTree>
    <p:extLst>
      <p:ext uri="{BB962C8B-B14F-4D97-AF65-F5344CB8AC3E}">
        <p14:creationId xmlns:p14="http://schemas.microsoft.com/office/powerpoint/2010/main" val="3914529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a:solidFill>
                  <a:schemeClr val="bg1"/>
                </a:solidFill>
              </a:rPr>
              <a:t>M</a:t>
            </a:r>
            <a:r>
              <a:rPr lang="en-GB" altLang="en-US" sz="2400" dirty="0" smtClean="0">
                <a:solidFill>
                  <a:schemeClr val="bg1"/>
                </a:solidFill>
              </a:rPr>
              <a:t>onitoring stations data: 4 studies</a:t>
            </a:r>
            <a:endParaRPr lang="en-GB" altLang="en-US" sz="2400" dirty="0">
              <a:solidFill>
                <a:schemeClr val="bg1"/>
              </a:solidFill>
            </a:endParaRPr>
          </a:p>
        </p:txBody>
      </p:sp>
      <p:sp>
        <p:nvSpPr>
          <p:cNvPr id="9" name="Rounded Rectangle 4"/>
          <p:cNvSpPr/>
          <p:nvPr/>
        </p:nvSpPr>
        <p:spPr>
          <a:xfrm>
            <a:off x="2178400" y="1877068"/>
            <a:ext cx="3292458" cy="227397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b="1" kern="1200" dirty="0"/>
          </a:p>
        </p:txBody>
      </p:sp>
      <p:pic>
        <p:nvPicPr>
          <p:cNvPr id="10" name="Picture 2" descr="LB of Camden Air Pollution Monitoring Station, Shaftesbury Avenue, W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76" y="1503363"/>
            <a:ext cx="2880000" cy="3568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5"/>
          <a:stretch>
            <a:fillRect/>
          </a:stretch>
        </p:blipFill>
        <p:spPr>
          <a:xfrm>
            <a:off x="3174076" y="1524000"/>
            <a:ext cx="5936903" cy="3552075"/>
          </a:xfrm>
          <a:prstGeom prst="rect">
            <a:avLst/>
          </a:prstGeom>
        </p:spPr>
      </p:pic>
      <p:sp>
        <p:nvSpPr>
          <p:cNvPr id="13" name="TextBox 12"/>
          <p:cNvSpPr txBox="1"/>
          <p:nvPr/>
        </p:nvSpPr>
        <p:spPr>
          <a:xfrm>
            <a:off x="3258000" y="5415175"/>
            <a:ext cx="2628000" cy="1080000"/>
          </a:xfrm>
          <a:prstGeom prst="rect">
            <a:avLst/>
          </a:prstGeom>
          <a:noFill/>
          <a:ln w="76200">
            <a:solidFill>
              <a:srgbClr val="6600FF"/>
            </a:solidFill>
          </a:ln>
        </p:spPr>
        <p:txBody>
          <a:bodyPr wrap="square" rtlCol="0">
            <a:spAutoFit/>
          </a:bodyPr>
          <a:lstStyle/>
          <a:p>
            <a:r>
              <a:rPr lang="en-GB" sz="1600" dirty="0" smtClean="0"/>
              <a:t>Poor spatial distribution and usually few road-side monitoring</a:t>
            </a:r>
            <a:endParaRPr lang="en-GB" sz="1600" dirty="0"/>
          </a:p>
        </p:txBody>
      </p:sp>
      <p:sp>
        <p:nvSpPr>
          <p:cNvPr id="15" name="TextBox 14"/>
          <p:cNvSpPr txBox="1"/>
          <p:nvPr/>
        </p:nvSpPr>
        <p:spPr>
          <a:xfrm>
            <a:off x="354296" y="5424951"/>
            <a:ext cx="2628000" cy="1080000"/>
          </a:xfrm>
          <a:prstGeom prst="rect">
            <a:avLst/>
          </a:prstGeom>
          <a:noFill/>
          <a:ln w="76200">
            <a:solidFill>
              <a:srgbClr val="6600FF"/>
            </a:solidFill>
          </a:ln>
        </p:spPr>
        <p:txBody>
          <a:bodyPr wrap="square" rtlCol="0">
            <a:spAutoFit/>
          </a:bodyPr>
          <a:lstStyle/>
          <a:p>
            <a:r>
              <a:rPr lang="en-GB" sz="1600" dirty="0"/>
              <a:t>Cancels out any seasonal variations and any </a:t>
            </a:r>
            <a:r>
              <a:rPr lang="en-GB" sz="1600" dirty="0" smtClean="0"/>
              <a:t>peaks as long-term averages were always used!</a:t>
            </a:r>
            <a:endParaRPr lang="en-GB" sz="1600" dirty="0"/>
          </a:p>
        </p:txBody>
      </p:sp>
      <p:sp>
        <p:nvSpPr>
          <p:cNvPr id="16" name="TextBox 15"/>
          <p:cNvSpPr txBox="1"/>
          <p:nvPr/>
        </p:nvSpPr>
        <p:spPr>
          <a:xfrm>
            <a:off x="6132135" y="5424951"/>
            <a:ext cx="2628000" cy="1077218"/>
          </a:xfrm>
          <a:prstGeom prst="rect">
            <a:avLst/>
          </a:prstGeom>
          <a:noFill/>
          <a:ln w="76200">
            <a:solidFill>
              <a:srgbClr val="6600FF"/>
            </a:solidFill>
          </a:ln>
        </p:spPr>
        <p:txBody>
          <a:bodyPr wrap="square" rtlCol="0">
            <a:spAutoFit/>
          </a:bodyPr>
          <a:lstStyle/>
          <a:p>
            <a:r>
              <a:rPr lang="en-GB" sz="1600" dirty="0"/>
              <a:t>D</a:t>
            </a:r>
            <a:r>
              <a:rPr lang="en-GB" sz="1600" dirty="0" smtClean="0"/>
              <a:t>iscrepancy between subjects residential/ school locations and locations of monitoring stations</a:t>
            </a:r>
            <a:endParaRPr lang="en-GB" sz="1600" dirty="0"/>
          </a:p>
        </p:txBody>
      </p:sp>
      <p:sp>
        <p:nvSpPr>
          <p:cNvPr id="14" name="TextBox 13"/>
          <p:cNvSpPr txBox="1"/>
          <p:nvPr/>
        </p:nvSpPr>
        <p:spPr>
          <a:xfrm>
            <a:off x="294076" y="4794884"/>
            <a:ext cx="279400" cy="276999"/>
          </a:xfrm>
          <a:prstGeom prst="rect">
            <a:avLst/>
          </a:prstGeom>
          <a:noFill/>
        </p:spPr>
        <p:txBody>
          <a:bodyPr wrap="square" rtlCol="0">
            <a:spAutoFit/>
          </a:bodyPr>
          <a:lstStyle/>
          <a:p>
            <a:r>
              <a:rPr lang="en-GB" sz="1200" b="1" dirty="0" smtClean="0"/>
              <a:t>1</a:t>
            </a:r>
            <a:endParaRPr lang="en-US" sz="1200" b="1" dirty="0"/>
          </a:p>
        </p:txBody>
      </p:sp>
      <p:sp>
        <p:nvSpPr>
          <p:cNvPr id="17" name="TextBox 16"/>
          <p:cNvSpPr txBox="1"/>
          <p:nvPr/>
        </p:nvSpPr>
        <p:spPr>
          <a:xfrm>
            <a:off x="3174076" y="4794883"/>
            <a:ext cx="279400" cy="276999"/>
          </a:xfrm>
          <a:prstGeom prst="rect">
            <a:avLst/>
          </a:prstGeom>
          <a:noFill/>
        </p:spPr>
        <p:txBody>
          <a:bodyPr wrap="square" rtlCol="0">
            <a:spAutoFit/>
          </a:bodyPr>
          <a:lstStyle/>
          <a:p>
            <a:r>
              <a:rPr lang="en-GB" sz="1200" b="1" dirty="0"/>
              <a:t>2</a:t>
            </a:r>
            <a:endParaRPr lang="en-US" sz="1200" b="1" dirty="0"/>
          </a:p>
        </p:txBody>
      </p:sp>
    </p:spTree>
    <p:extLst>
      <p:ext uri="{BB962C8B-B14F-4D97-AF65-F5344CB8AC3E}">
        <p14:creationId xmlns:p14="http://schemas.microsoft.com/office/powerpoint/2010/main" val="2130737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Dispersion modelling: 4 studies</a:t>
            </a:r>
            <a:endParaRPr lang="en-GB" altLang="en-US" sz="2400" dirty="0">
              <a:solidFill>
                <a:schemeClr val="bg1"/>
              </a:solidFill>
            </a:endParaRPr>
          </a:p>
        </p:txBody>
      </p:sp>
      <p:pic>
        <p:nvPicPr>
          <p:cNvPr id="9" name="Picture 4" descr="http://www.cerc.co.uk/environmental-software/assets/img/urban/CERC_ADMS-Urban_flow_char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70" y="2360905"/>
            <a:ext cx="4681154" cy="309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16376" y="2758633"/>
            <a:ext cx="3630652" cy="338554"/>
          </a:xfrm>
          <a:prstGeom prst="rect">
            <a:avLst/>
          </a:prstGeom>
          <a:noFill/>
          <a:ln w="76200">
            <a:solidFill>
              <a:srgbClr val="6600FF"/>
            </a:solidFill>
          </a:ln>
        </p:spPr>
        <p:txBody>
          <a:bodyPr wrap="square" rtlCol="0">
            <a:spAutoFit/>
          </a:bodyPr>
          <a:lstStyle/>
          <a:p>
            <a:r>
              <a:rPr lang="en-GB" sz="1600" dirty="0"/>
              <a:t>Severe data demands</a:t>
            </a:r>
          </a:p>
        </p:txBody>
      </p:sp>
      <p:sp>
        <p:nvSpPr>
          <p:cNvPr id="11" name="TextBox 10"/>
          <p:cNvSpPr txBox="1"/>
          <p:nvPr/>
        </p:nvSpPr>
        <p:spPr>
          <a:xfrm>
            <a:off x="5216376" y="3253050"/>
            <a:ext cx="3614628" cy="584775"/>
          </a:xfrm>
          <a:prstGeom prst="rect">
            <a:avLst/>
          </a:prstGeom>
          <a:noFill/>
          <a:ln w="76200">
            <a:solidFill>
              <a:srgbClr val="6600FF"/>
            </a:solidFill>
          </a:ln>
        </p:spPr>
        <p:txBody>
          <a:bodyPr wrap="square" rtlCol="0">
            <a:spAutoFit/>
          </a:bodyPr>
          <a:lstStyle/>
          <a:p>
            <a:r>
              <a:rPr lang="en-GB" sz="1600" dirty="0"/>
              <a:t>At the mercy of the emission factors </a:t>
            </a:r>
            <a:r>
              <a:rPr lang="en-GB" sz="1600" dirty="0" smtClean="0"/>
              <a:t>used in the model </a:t>
            </a:r>
            <a:endParaRPr lang="en-GB" sz="1600" dirty="0"/>
          </a:p>
        </p:txBody>
      </p:sp>
      <p:sp>
        <p:nvSpPr>
          <p:cNvPr id="14" name="TextBox 13"/>
          <p:cNvSpPr txBox="1"/>
          <p:nvPr/>
        </p:nvSpPr>
        <p:spPr>
          <a:xfrm>
            <a:off x="5215929" y="4066550"/>
            <a:ext cx="3604384" cy="584775"/>
          </a:xfrm>
          <a:prstGeom prst="rect">
            <a:avLst/>
          </a:prstGeom>
          <a:noFill/>
          <a:ln w="76200">
            <a:solidFill>
              <a:srgbClr val="6600FF"/>
            </a:solidFill>
          </a:ln>
        </p:spPr>
        <p:txBody>
          <a:bodyPr wrap="square" rtlCol="0">
            <a:spAutoFit/>
          </a:bodyPr>
          <a:lstStyle/>
          <a:p>
            <a:r>
              <a:rPr lang="en-GB" sz="1600" dirty="0"/>
              <a:t>Overestimates pollution during periods of calm wind</a:t>
            </a:r>
          </a:p>
        </p:txBody>
      </p:sp>
      <p:sp>
        <p:nvSpPr>
          <p:cNvPr id="12" name="TextBox 11"/>
          <p:cNvSpPr txBox="1"/>
          <p:nvPr/>
        </p:nvSpPr>
        <p:spPr>
          <a:xfrm>
            <a:off x="352070" y="5179906"/>
            <a:ext cx="279400" cy="276999"/>
          </a:xfrm>
          <a:prstGeom prst="rect">
            <a:avLst/>
          </a:prstGeom>
          <a:noFill/>
        </p:spPr>
        <p:txBody>
          <a:bodyPr wrap="square" rtlCol="0">
            <a:spAutoFit/>
          </a:bodyPr>
          <a:lstStyle/>
          <a:p>
            <a:r>
              <a:rPr lang="en-GB" sz="1200" b="1" dirty="0" smtClean="0"/>
              <a:t>1</a:t>
            </a:r>
            <a:endParaRPr lang="en-US" sz="1200" b="1" dirty="0"/>
          </a:p>
        </p:txBody>
      </p:sp>
    </p:spTree>
    <p:extLst>
      <p:ext uri="{BB962C8B-B14F-4D97-AF65-F5344CB8AC3E}">
        <p14:creationId xmlns:p14="http://schemas.microsoft.com/office/powerpoint/2010/main" val="866381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Over sixty years ago…</a:t>
            </a:r>
            <a:endParaRPr lang="en-GB" altLang="en-US" sz="2400" dirty="0">
              <a:solidFill>
                <a:schemeClr val="bg1"/>
              </a:solidFill>
            </a:endParaRPr>
          </a:p>
        </p:txBody>
      </p:sp>
      <p:pic>
        <p:nvPicPr>
          <p:cNvPr id="7" name="Picture 6"/>
          <p:cNvPicPr>
            <a:picLocks noChangeAspect="1"/>
          </p:cNvPicPr>
          <p:nvPr/>
        </p:nvPicPr>
        <p:blipFill>
          <a:blip r:embed="rId4"/>
          <a:stretch>
            <a:fillRect/>
          </a:stretch>
        </p:blipFill>
        <p:spPr>
          <a:xfrm>
            <a:off x="53076" y="1335088"/>
            <a:ext cx="4585749" cy="2535501"/>
          </a:xfrm>
          <a:prstGeom prst="rect">
            <a:avLst/>
          </a:prstGeom>
        </p:spPr>
      </p:pic>
      <p:pic>
        <p:nvPicPr>
          <p:cNvPr id="8" name="Picture 7"/>
          <p:cNvPicPr>
            <a:picLocks noChangeAspect="1"/>
          </p:cNvPicPr>
          <p:nvPr/>
        </p:nvPicPr>
        <p:blipFill>
          <a:blip r:embed="rId5"/>
          <a:stretch>
            <a:fillRect/>
          </a:stretch>
        </p:blipFill>
        <p:spPr>
          <a:xfrm>
            <a:off x="53076" y="3870589"/>
            <a:ext cx="4604367" cy="2996952"/>
          </a:xfrm>
          <a:prstGeom prst="rect">
            <a:avLst/>
          </a:prstGeom>
        </p:spPr>
      </p:pic>
      <p:pic>
        <p:nvPicPr>
          <p:cNvPr id="10" name="Picture 9"/>
          <p:cNvPicPr>
            <a:picLocks noChangeAspect="1"/>
          </p:cNvPicPr>
          <p:nvPr/>
        </p:nvPicPr>
        <p:blipFill>
          <a:blip r:embed="rId6"/>
          <a:stretch>
            <a:fillRect/>
          </a:stretch>
        </p:blipFill>
        <p:spPr>
          <a:xfrm>
            <a:off x="4638826" y="3870589"/>
            <a:ext cx="4428974" cy="2996952"/>
          </a:xfrm>
          <a:prstGeom prst="rect">
            <a:avLst/>
          </a:prstGeom>
        </p:spPr>
      </p:pic>
      <p:pic>
        <p:nvPicPr>
          <p:cNvPr id="1026" name="Picture 2" descr="1952 smog crisis: Disasters and Accidents - 1952 London Smo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824" y="1335087"/>
            <a:ext cx="4428976" cy="2535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1335088"/>
            <a:ext cx="279400" cy="276999"/>
          </a:xfrm>
          <a:prstGeom prst="rect">
            <a:avLst/>
          </a:prstGeom>
          <a:noFill/>
        </p:spPr>
        <p:txBody>
          <a:bodyPr wrap="square" rtlCol="0">
            <a:spAutoFit/>
          </a:bodyPr>
          <a:lstStyle/>
          <a:p>
            <a:r>
              <a:rPr lang="en-GB" sz="1200" b="1" dirty="0" smtClean="0"/>
              <a:t>1</a:t>
            </a:r>
            <a:endParaRPr lang="en-US" sz="1200" b="1" dirty="0"/>
          </a:p>
        </p:txBody>
      </p:sp>
      <p:sp>
        <p:nvSpPr>
          <p:cNvPr id="13" name="TextBox 12"/>
          <p:cNvSpPr txBox="1"/>
          <p:nvPr/>
        </p:nvSpPr>
        <p:spPr>
          <a:xfrm>
            <a:off x="4634760" y="1335087"/>
            <a:ext cx="279400" cy="276999"/>
          </a:xfrm>
          <a:prstGeom prst="rect">
            <a:avLst/>
          </a:prstGeom>
          <a:noFill/>
        </p:spPr>
        <p:txBody>
          <a:bodyPr wrap="square" rtlCol="0">
            <a:spAutoFit/>
          </a:bodyPr>
          <a:lstStyle/>
          <a:p>
            <a:r>
              <a:rPr lang="en-GB" sz="1200" b="1" dirty="0" smtClean="0">
                <a:solidFill>
                  <a:schemeClr val="bg1"/>
                </a:solidFill>
              </a:rPr>
              <a:t>2</a:t>
            </a:r>
            <a:endParaRPr lang="en-US" sz="1200" b="1" dirty="0">
              <a:solidFill>
                <a:schemeClr val="bg1"/>
              </a:solidFill>
            </a:endParaRPr>
          </a:p>
        </p:txBody>
      </p:sp>
      <p:sp>
        <p:nvSpPr>
          <p:cNvPr id="14" name="TextBox 13"/>
          <p:cNvSpPr txBox="1"/>
          <p:nvPr/>
        </p:nvSpPr>
        <p:spPr>
          <a:xfrm>
            <a:off x="4352486" y="6555978"/>
            <a:ext cx="279400" cy="276999"/>
          </a:xfrm>
          <a:prstGeom prst="rect">
            <a:avLst/>
          </a:prstGeom>
          <a:noFill/>
        </p:spPr>
        <p:txBody>
          <a:bodyPr wrap="square" rtlCol="0">
            <a:spAutoFit/>
          </a:bodyPr>
          <a:lstStyle/>
          <a:p>
            <a:r>
              <a:rPr lang="en-GB" sz="1200" b="1" dirty="0" smtClean="0">
                <a:solidFill>
                  <a:schemeClr val="bg1"/>
                </a:solidFill>
              </a:rPr>
              <a:t>3</a:t>
            </a:r>
            <a:endParaRPr lang="en-US" sz="1200" b="1" dirty="0">
              <a:solidFill>
                <a:schemeClr val="bg1"/>
              </a:solidFill>
            </a:endParaRPr>
          </a:p>
        </p:txBody>
      </p:sp>
      <p:sp>
        <p:nvSpPr>
          <p:cNvPr id="15" name="TextBox 14"/>
          <p:cNvSpPr txBox="1"/>
          <p:nvPr/>
        </p:nvSpPr>
        <p:spPr>
          <a:xfrm>
            <a:off x="8786813" y="6581001"/>
            <a:ext cx="279400" cy="276999"/>
          </a:xfrm>
          <a:prstGeom prst="rect">
            <a:avLst/>
          </a:prstGeom>
          <a:noFill/>
        </p:spPr>
        <p:txBody>
          <a:bodyPr wrap="square" rtlCol="0">
            <a:spAutoFit/>
          </a:bodyPr>
          <a:lstStyle/>
          <a:p>
            <a:r>
              <a:rPr lang="en-GB" sz="1200" b="1" dirty="0" smtClean="0">
                <a:solidFill>
                  <a:schemeClr val="bg1"/>
                </a:solidFill>
              </a:rPr>
              <a:t>4</a:t>
            </a:r>
            <a:endParaRPr lang="en-US" sz="1200" b="1" dirty="0">
              <a:solidFill>
                <a:schemeClr val="bg1"/>
              </a:solidFill>
            </a:endParaRPr>
          </a:p>
        </p:txBody>
      </p:sp>
    </p:spTree>
    <p:extLst>
      <p:ext uri="{BB962C8B-B14F-4D97-AF65-F5344CB8AC3E}">
        <p14:creationId xmlns:p14="http://schemas.microsoft.com/office/powerpoint/2010/main" val="2178524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355600" y="1665288"/>
            <a:ext cx="8429625" cy="4860056"/>
          </a:xfrm>
        </p:spPr>
        <p:txBody>
          <a:bodyPr/>
          <a:lstStyle/>
          <a:p>
            <a:endParaRPr lang="en-GB" sz="2200" dirty="0" smtClean="0"/>
          </a:p>
          <a:p>
            <a:endParaRPr lang="en-GB" sz="2200" dirty="0"/>
          </a:p>
          <a:p>
            <a:endParaRPr lang="en-GB" sz="2200" dirty="0" smtClean="0"/>
          </a:p>
          <a:p>
            <a:endParaRPr lang="en-GB" sz="2200" dirty="0" smtClean="0"/>
          </a:p>
          <a:p>
            <a:pPr algn="ctr"/>
            <a:r>
              <a:rPr lang="en-GB" sz="4000" b="1" i="1" dirty="0" smtClean="0"/>
              <a:t>Pollutants studied</a:t>
            </a:r>
          </a:p>
          <a:p>
            <a:endParaRPr lang="en-GB" sz="2200" dirty="0"/>
          </a:p>
        </p:txBody>
      </p:sp>
    </p:spTree>
    <p:extLst>
      <p:ext uri="{BB962C8B-B14F-4D97-AF65-F5344CB8AC3E}">
        <p14:creationId xmlns:p14="http://schemas.microsoft.com/office/powerpoint/2010/main" val="493431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Pollutants studied</a:t>
            </a:r>
            <a:endParaRPr lang="en-GB" altLang="en-US" sz="24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895133093"/>
              </p:ext>
            </p:extLst>
          </p:nvPr>
        </p:nvGraphicFramePr>
        <p:xfrm>
          <a:off x="107504" y="1384141"/>
          <a:ext cx="8928992" cy="5429235"/>
        </p:xfrm>
        <a:graphic>
          <a:graphicData uri="http://schemas.openxmlformats.org/drawingml/2006/table">
            <a:tbl>
              <a:tblPr>
                <a:tableStyleId>{ED083AE6-46FA-4A59-8FB0-9F97EB10719F}</a:tableStyleId>
              </a:tblPr>
              <a:tblGrid>
                <a:gridCol w="4715678"/>
                <a:gridCol w="591615"/>
                <a:gridCol w="591615"/>
                <a:gridCol w="591615"/>
                <a:gridCol w="591615"/>
                <a:gridCol w="591615"/>
                <a:gridCol w="591615"/>
                <a:gridCol w="663624"/>
              </a:tblGrid>
              <a:tr h="286127">
                <a:tc>
                  <a:txBody>
                    <a:bodyPr/>
                    <a:lstStyle/>
                    <a:p>
                      <a:pPr algn="l" fontAlgn="t">
                        <a:lnSpc>
                          <a:spcPct val="115000"/>
                        </a:lnSpc>
                        <a:spcAft>
                          <a:spcPts val="0"/>
                        </a:spcAft>
                      </a:pPr>
                      <a:r>
                        <a:rPr lang="en-GB" sz="1600" kern="1200" dirty="0">
                          <a:effectLst/>
                        </a:rPr>
                        <a:t>Exposure assessment method</a:t>
                      </a:r>
                      <a:endParaRPr lang="en-US" sz="1600" b="1" i="0" dirty="0">
                        <a:solidFill>
                          <a:schemeClr val="tx1"/>
                        </a:solidFill>
                        <a:effectLst/>
                        <a:latin typeface="+mn-lt"/>
                        <a:ea typeface="Calibri"/>
                        <a:cs typeface="Times New Roman"/>
                      </a:endParaRPr>
                    </a:p>
                  </a:txBody>
                  <a:tcPr marL="5806" marR="5806" marT="5806" marB="0" anchor="ctr"/>
                </a:tc>
                <a:tc gridSpan="7">
                  <a:txBody>
                    <a:bodyPr/>
                    <a:lstStyle/>
                    <a:p>
                      <a:pPr algn="ctr" fontAlgn="t">
                        <a:lnSpc>
                          <a:spcPct val="115000"/>
                        </a:lnSpc>
                        <a:spcAft>
                          <a:spcPts val="0"/>
                        </a:spcAft>
                      </a:pPr>
                      <a:r>
                        <a:rPr lang="en-GB" sz="1800" b="1" kern="1200" dirty="0">
                          <a:solidFill>
                            <a:schemeClr val="tx1"/>
                          </a:solidFill>
                          <a:effectLst/>
                        </a:rPr>
                        <a:t>Pollutants investigated</a:t>
                      </a:r>
                      <a:endParaRPr lang="en-US" sz="1800" b="1" i="0" dirty="0">
                        <a:solidFill>
                          <a:schemeClr val="tx1"/>
                        </a:solidFill>
                        <a:effectLst/>
                        <a:latin typeface="+mn-lt"/>
                        <a:ea typeface="Calibri"/>
                        <a:cs typeface="Times New Roman"/>
                      </a:endParaRPr>
                    </a:p>
                  </a:txBody>
                  <a:tcPr marL="5806" marR="5806" marT="5806" marB="0" anchor="ctr">
                    <a:solidFill>
                      <a:schemeClr val="accent1">
                        <a:lumMod val="10000"/>
                        <a:lumOff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7591">
                <a:tc>
                  <a:txBody>
                    <a:bodyPr/>
                    <a:lstStyle/>
                    <a:p>
                      <a:pPr algn="l" fontAlgn="t">
                        <a:lnSpc>
                          <a:spcPct val="115000"/>
                        </a:lnSpc>
                        <a:spcAft>
                          <a:spcPts val="0"/>
                        </a:spcAft>
                      </a:pPr>
                      <a:r>
                        <a:rPr lang="en-GB" sz="1200" kern="1200" dirty="0">
                          <a:effectLst/>
                        </a:rPr>
                        <a:t>Land-use regression models</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2</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PM</a:t>
                      </a:r>
                      <a:r>
                        <a:rPr lang="en-GB" sz="1200" kern="1200" baseline="-25000" dirty="0">
                          <a:effectLst/>
                        </a:rPr>
                        <a:t>2.5</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smtClean="0">
                          <a:effectLst/>
                        </a:rPr>
                        <a:t>Soot</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247591">
                <a:tc>
                  <a:txBody>
                    <a:bodyPr/>
                    <a:lstStyle/>
                    <a:p>
                      <a:pPr algn="l" fontAlgn="t">
                        <a:lnSpc>
                          <a:spcPct val="115000"/>
                        </a:lnSpc>
                        <a:spcAft>
                          <a:spcPts val="0"/>
                        </a:spcAft>
                      </a:pPr>
                      <a:r>
                        <a:rPr lang="en-GB" sz="1200" kern="1200" dirty="0">
                          <a:effectLst/>
                        </a:rPr>
                        <a:t>Land-use regression models</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2</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PM</a:t>
                      </a:r>
                      <a:r>
                        <a:rPr lang="en-GB" sz="1200" kern="1200" baseline="-25000" dirty="0">
                          <a:effectLst/>
                        </a:rPr>
                        <a:t>2.5</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Soot</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247591">
                <a:tc>
                  <a:txBody>
                    <a:bodyPr/>
                    <a:lstStyle/>
                    <a:p>
                      <a:pPr algn="l" fontAlgn="t">
                        <a:lnSpc>
                          <a:spcPct val="115000"/>
                        </a:lnSpc>
                        <a:spcAft>
                          <a:spcPts val="0"/>
                        </a:spcAft>
                      </a:pPr>
                      <a:r>
                        <a:rPr lang="en-GB" sz="1200" kern="1200" dirty="0">
                          <a:effectLst/>
                        </a:rPr>
                        <a:t>Land-use regression models</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2</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PM</a:t>
                      </a:r>
                      <a:r>
                        <a:rPr lang="en-GB" sz="1200" kern="1200" baseline="-25000" dirty="0">
                          <a:effectLst/>
                        </a:rPr>
                        <a:t>2.5</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Soot</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488533">
                <a:tc>
                  <a:txBody>
                    <a:bodyPr/>
                    <a:lstStyle/>
                    <a:p>
                      <a:pPr algn="l" fontAlgn="t">
                        <a:lnSpc>
                          <a:spcPct val="115000"/>
                        </a:lnSpc>
                        <a:spcAft>
                          <a:spcPts val="0"/>
                        </a:spcAft>
                      </a:pPr>
                      <a:r>
                        <a:rPr lang="en-GB" sz="1200" kern="1200" dirty="0">
                          <a:effectLst/>
                        </a:rPr>
                        <a:t>Land-use regression models, proximity to roads, regulatory monitoring data</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CO</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2</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PM</a:t>
                      </a:r>
                      <a:r>
                        <a:rPr lang="en-GB" sz="1200" kern="1200" baseline="-25000" dirty="0">
                          <a:effectLst/>
                        </a:rPr>
                        <a:t>2.5</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PM</a:t>
                      </a:r>
                      <a:r>
                        <a:rPr lang="en-GB" sz="1200" kern="1200" baseline="-25000" dirty="0">
                          <a:effectLst/>
                        </a:rPr>
                        <a:t>10</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Soot</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247591">
                <a:tc>
                  <a:txBody>
                    <a:bodyPr/>
                    <a:lstStyle/>
                    <a:p>
                      <a:pPr algn="l" fontAlgn="t">
                        <a:lnSpc>
                          <a:spcPct val="115000"/>
                        </a:lnSpc>
                        <a:spcAft>
                          <a:spcPts val="0"/>
                        </a:spcAft>
                      </a:pPr>
                      <a:r>
                        <a:rPr lang="en-GB" sz="1200" kern="1200" dirty="0">
                          <a:effectLst/>
                        </a:rPr>
                        <a:t>Land-use regression models</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2</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PM</a:t>
                      </a:r>
                      <a:r>
                        <a:rPr lang="en-GB" sz="1200" kern="1200" baseline="-25000" dirty="0">
                          <a:effectLst/>
                        </a:rPr>
                        <a:t>2.5</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Soot</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247591">
                <a:tc>
                  <a:txBody>
                    <a:bodyPr/>
                    <a:lstStyle/>
                    <a:p>
                      <a:pPr algn="l" fontAlgn="t">
                        <a:lnSpc>
                          <a:spcPct val="115000"/>
                        </a:lnSpc>
                        <a:spcAft>
                          <a:spcPts val="0"/>
                        </a:spcAft>
                      </a:pPr>
                      <a:r>
                        <a:rPr lang="en-GB" sz="1200" kern="1200" dirty="0">
                          <a:effectLst/>
                        </a:rPr>
                        <a:t>Dispersion modelling</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PM</a:t>
                      </a:r>
                      <a:r>
                        <a:rPr lang="en-GB" sz="1200" kern="1200" baseline="-25000" dirty="0">
                          <a:effectLst/>
                        </a:rPr>
                        <a:t>10</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x</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247591">
                <a:tc>
                  <a:txBody>
                    <a:bodyPr/>
                    <a:lstStyle/>
                    <a:p>
                      <a:pPr algn="l" fontAlgn="t">
                        <a:lnSpc>
                          <a:spcPct val="115000"/>
                        </a:lnSpc>
                        <a:spcAft>
                          <a:spcPts val="0"/>
                        </a:spcAft>
                      </a:pPr>
                      <a:r>
                        <a:rPr lang="en-GB" sz="1200" kern="1200" dirty="0">
                          <a:effectLst/>
                        </a:rPr>
                        <a:t>NO2 monitoring</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2</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488533">
                <a:tc>
                  <a:txBody>
                    <a:bodyPr/>
                    <a:lstStyle/>
                    <a:p>
                      <a:pPr algn="l" fontAlgn="t">
                        <a:lnSpc>
                          <a:spcPct val="115000"/>
                        </a:lnSpc>
                        <a:spcAft>
                          <a:spcPts val="0"/>
                        </a:spcAft>
                      </a:pPr>
                      <a:r>
                        <a:rPr lang="en-GB" sz="1200" kern="1200" dirty="0">
                          <a:effectLst/>
                        </a:rPr>
                        <a:t>Dispersion modelling, distance to the nearest road, regulatory monitoring data</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2</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x</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247591">
                <a:tc>
                  <a:txBody>
                    <a:bodyPr/>
                    <a:lstStyle/>
                    <a:p>
                      <a:pPr algn="l" fontAlgn="t">
                        <a:lnSpc>
                          <a:spcPct val="115000"/>
                        </a:lnSpc>
                        <a:spcAft>
                          <a:spcPts val="0"/>
                        </a:spcAft>
                      </a:pPr>
                      <a:r>
                        <a:rPr lang="en-GB" sz="1200" kern="1200" dirty="0">
                          <a:effectLst/>
                        </a:rPr>
                        <a:t>Land-use regression model, distance to next major road</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2</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PM</a:t>
                      </a:r>
                      <a:r>
                        <a:rPr lang="en-GB" sz="1200" kern="1200" baseline="-25000" dirty="0">
                          <a:effectLst/>
                        </a:rPr>
                        <a:t>2.5</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Soot</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435001">
                <a:tc>
                  <a:txBody>
                    <a:bodyPr/>
                    <a:lstStyle/>
                    <a:p>
                      <a:pPr algn="l" fontAlgn="t">
                        <a:lnSpc>
                          <a:spcPct val="115000"/>
                        </a:lnSpc>
                        <a:spcAft>
                          <a:spcPts val="0"/>
                        </a:spcAft>
                      </a:pPr>
                      <a:r>
                        <a:rPr lang="en-GB" sz="1200" kern="1200" dirty="0">
                          <a:effectLst/>
                        </a:rPr>
                        <a:t>Dispersion modelling, traffic intensity within 100 m of the residence</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x</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247591">
                <a:tc>
                  <a:txBody>
                    <a:bodyPr/>
                    <a:lstStyle/>
                    <a:p>
                      <a:pPr algn="l" fontAlgn="t">
                        <a:lnSpc>
                          <a:spcPct val="115000"/>
                        </a:lnSpc>
                        <a:spcAft>
                          <a:spcPts val="0"/>
                        </a:spcAft>
                      </a:pPr>
                      <a:r>
                        <a:rPr lang="en-GB" sz="1200" kern="1200" dirty="0">
                          <a:effectLst/>
                        </a:rPr>
                        <a:t>Dispersion modelling, distance to major roads</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2</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247591">
                <a:tc>
                  <a:txBody>
                    <a:bodyPr/>
                    <a:lstStyle/>
                    <a:p>
                      <a:pPr algn="l" fontAlgn="t">
                        <a:lnSpc>
                          <a:spcPct val="115000"/>
                        </a:lnSpc>
                        <a:spcAft>
                          <a:spcPts val="0"/>
                        </a:spcAft>
                      </a:pPr>
                      <a:r>
                        <a:rPr lang="en-GB" sz="1200" kern="1200" dirty="0">
                          <a:effectLst/>
                        </a:rPr>
                        <a:t>Proximity to highway, a group of residential GIS data</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435001">
                <a:tc>
                  <a:txBody>
                    <a:bodyPr/>
                    <a:lstStyle/>
                    <a:p>
                      <a:pPr algn="l" fontAlgn="t">
                        <a:lnSpc>
                          <a:spcPct val="115000"/>
                        </a:lnSpc>
                        <a:spcAft>
                          <a:spcPts val="0"/>
                        </a:spcAft>
                      </a:pPr>
                      <a:r>
                        <a:rPr lang="en-GB" sz="1200" kern="1200" dirty="0">
                          <a:effectLst/>
                        </a:rPr>
                        <a:t>Land-use regression model, proximity to the nearest high-traffic roads</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2</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247591">
                <a:tc>
                  <a:txBody>
                    <a:bodyPr/>
                    <a:lstStyle/>
                    <a:p>
                      <a:pPr algn="l" fontAlgn="t">
                        <a:lnSpc>
                          <a:spcPct val="115000"/>
                        </a:lnSpc>
                        <a:spcAft>
                          <a:spcPts val="0"/>
                        </a:spcAft>
                      </a:pPr>
                      <a:r>
                        <a:rPr lang="en-GB" sz="1200" kern="1200" dirty="0">
                          <a:effectLst/>
                        </a:rPr>
                        <a:t>Regulatory monitoring data</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2</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247591">
                <a:tc>
                  <a:txBody>
                    <a:bodyPr/>
                    <a:lstStyle/>
                    <a:p>
                      <a:pPr algn="l" fontAlgn="t">
                        <a:lnSpc>
                          <a:spcPct val="115000"/>
                        </a:lnSpc>
                        <a:spcAft>
                          <a:spcPts val="0"/>
                        </a:spcAft>
                      </a:pPr>
                      <a:r>
                        <a:rPr lang="en-GB" sz="1200" kern="1200" dirty="0">
                          <a:effectLst/>
                        </a:rPr>
                        <a:t>Regulatory monitoring data</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NO</a:t>
                      </a:r>
                      <a:r>
                        <a:rPr lang="en-GB" sz="1200" kern="1200" baseline="-25000" dirty="0">
                          <a:effectLst/>
                        </a:rPr>
                        <a:t>2</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PM</a:t>
                      </a:r>
                      <a:r>
                        <a:rPr lang="en-GB" sz="1200" kern="1200" baseline="-25000" dirty="0">
                          <a:effectLst/>
                        </a:rPr>
                        <a:t>10</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216047">
                <a:tc>
                  <a:txBody>
                    <a:bodyPr/>
                    <a:lstStyle/>
                    <a:p>
                      <a:pPr algn="l" fontAlgn="t">
                        <a:lnSpc>
                          <a:spcPct val="115000"/>
                        </a:lnSpc>
                        <a:spcAft>
                          <a:spcPts val="0"/>
                        </a:spcAft>
                      </a:pPr>
                      <a:r>
                        <a:rPr lang="en-GB" sz="1200" kern="1200" dirty="0">
                          <a:effectLst/>
                        </a:rPr>
                        <a:t>Proximity to trunk roads</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200" kern="1200" dirty="0">
                          <a:effectLst/>
                        </a:rPr>
                        <a:t>_</a:t>
                      </a:r>
                      <a:endParaRPr lang="en-US" sz="1200" dirty="0">
                        <a:effectLst/>
                        <a:latin typeface="+mn-lt"/>
                        <a:ea typeface="Calibri"/>
                        <a:cs typeface="Times New Roman"/>
                      </a:endParaRPr>
                    </a:p>
                  </a:txBody>
                  <a:tcPr marL="5806" marR="5806" marT="5806" marB="0" anchor="ctr">
                    <a:solidFill>
                      <a:schemeClr val="accent1">
                        <a:lumMod val="10000"/>
                        <a:lumOff val="90000"/>
                      </a:schemeClr>
                    </a:solidFill>
                  </a:tcPr>
                </a:tc>
              </a:tr>
              <a:tr h="292638">
                <a:tc>
                  <a:txBody>
                    <a:bodyPr/>
                    <a:lstStyle/>
                    <a:p>
                      <a:pPr algn="l" fontAlgn="t">
                        <a:lnSpc>
                          <a:spcPct val="115000"/>
                        </a:lnSpc>
                        <a:spcAft>
                          <a:spcPts val="0"/>
                        </a:spcAft>
                      </a:pPr>
                      <a:r>
                        <a:rPr lang="en-GB" sz="1200" kern="1200" dirty="0">
                          <a:effectLst/>
                        </a:rPr>
                        <a:t>Number</a:t>
                      </a:r>
                      <a:endParaRPr lang="en-US" sz="1200" dirty="0">
                        <a:effectLst/>
                        <a:latin typeface="+mn-lt"/>
                        <a:ea typeface="Calibri"/>
                        <a:cs typeface="Times New Roman"/>
                      </a:endParaRPr>
                    </a:p>
                  </a:txBody>
                  <a:tcPr marL="5806" marR="5806" marT="5806" marB="0" anchor="ctr"/>
                </a:tc>
                <a:tc>
                  <a:txBody>
                    <a:bodyPr/>
                    <a:lstStyle/>
                    <a:p>
                      <a:pPr algn="ctr" fontAlgn="t">
                        <a:lnSpc>
                          <a:spcPct val="115000"/>
                        </a:lnSpc>
                        <a:spcAft>
                          <a:spcPts val="0"/>
                        </a:spcAft>
                      </a:pPr>
                      <a:r>
                        <a:rPr lang="en-GB" sz="1600" kern="1200" dirty="0">
                          <a:effectLst/>
                        </a:rPr>
                        <a:t>1</a:t>
                      </a:r>
                      <a:endParaRPr lang="en-US" sz="1600" b="1"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800" b="1" kern="1200" dirty="0">
                          <a:effectLst/>
                        </a:rPr>
                        <a:t>12</a:t>
                      </a:r>
                      <a:endParaRPr lang="en-US" sz="1800" b="1"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800" b="1" kern="1200" dirty="0">
                          <a:effectLst/>
                        </a:rPr>
                        <a:t>6</a:t>
                      </a:r>
                      <a:endParaRPr lang="en-US" sz="1800" b="1"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600" kern="1200" dirty="0">
                          <a:effectLst/>
                        </a:rPr>
                        <a:t>3</a:t>
                      </a:r>
                      <a:endParaRPr lang="en-US" sz="1600" b="1"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800" b="1" kern="1200" dirty="0">
                          <a:effectLst/>
                        </a:rPr>
                        <a:t>6</a:t>
                      </a:r>
                      <a:endParaRPr lang="en-US" sz="1800" b="1"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600" kern="1200" dirty="0">
                          <a:effectLst/>
                        </a:rPr>
                        <a:t>2</a:t>
                      </a:r>
                      <a:endParaRPr lang="en-US" sz="1600" b="1" dirty="0">
                        <a:effectLst/>
                        <a:latin typeface="+mn-lt"/>
                        <a:ea typeface="Calibri"/>
                        <a:cs typeface="Times New Roman"/>
                      </a:endParaRPr>
                    </a:p>
                  </a:txBody>
                  <a:tcPr marL="5806" marR="5806" marT="5806" marB="0" anchor="ctr">
                    <a:solidFill>
                      <a:schemeClr val="accent1">
                        <a:lumMod val="10000"/>
                        <a:lumOff val="90000"/>
                      </a:schemeClr>
                    </a:solidFill>
                  </a:tcPr>
                </a:tc>
                <a:tc>
                  <a:txBody>
                    <a:bodyPr/>
                    <a:lstStyle/>
                    <a:p>
                      <a:pPr algn="ctr" fontAlgn="t">
                        <a:lnSpc>
                          <a:spcPct val="115000"/>
                        </a:lnSpc>
                        <a:spcAft>
                          <a:spcPts val="0"/>
                        </a:spcAft>
                      </a:pPr>
                      <a:r>
                        <a:rPr lang="en-GB" sz="1600" kern="1200" dirty="0">
                          <a:effectLst/>
                        </a:rPr>
                        <a:t>3</a:t>
                      </a:r>
                      <a:endParaRPr lang="en-US" sz="1600" b="1" dirty="0">
                        <a:effectLst/>
                        <a:latin typeface="+mn-lt"/>
                        <a:ea typeface="Calibri"/>
                        <a:cs typeface="Times New Roman"/>
                      </a:endParaRPr>
                    </a:p>
                  </a:txBody>
                  <a:tcPr marL="5806" marR="5806" marT="5806" marB="0" anchor="ctr">
                    <a:solidFill>
                      <a:schemeClr val="accent1">
                        <a:lumMod val="10000"/>
                        <a:lumOff val="90000"/>
                      </a:schemeClr>
                    </a:solidFill>
                  </a:tcPr>
                </a:tc>
              </a:tr>
            </a:tbl>
          </a:graphicData>
        </a:graphic>
      </p:graphicFrame>
    </p:spTree>
    <p:extLst>
      <p:ext uri="{BB962C8B-B14F-4D97-AF65-F5344CB8AC3E}">
        <p14:creationId xmlns:p14="http://schemas.microsoft.com/office/powerpoint/2010/main" val="4032609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355600" y="1665288"/>
            <a:ext cx="8429625" cy="4860056"/>
          </a:xfrm>
        </p:spPr>
        <p:txBody>
          <a:bodyPr/>
          <a:lstStyle/>
          <a:p>
            <a:endParaRPr lang="en-GB" sz="2200" dirty="0" smtClean="0"/>
          </a:p>
          <a:p>
            <a:endParaRPr lang="en-GB" sz="2200" dirty="0"/>
          </a:p>
          <a:p>
            <a:endParaRPr lang="en-GB" sz="2200" dirty="0" smtClean="0"/>
          </a:p>
          <a:p>
            <a:endParaRPr lang="en-GB" sz="2200" dirty="0" smtClean="0"/>
          </a:p>
          <a:p>
            <a:pPr algn="ctr"/>
            <a:r>
              <a:rPr lang="en-GB" sz="3600" b="1" i="1" dirty="0" smtClean="0"/>
              <a:t>Measures of association</a:t>
            </a:r>
          </a:p>
          <a:p>
            <a:endParaRPr lang="en-GB" sz="2200" dirty="0"/>
          </a:p>
        </p:txBody>
      </p:sp>
    </p:spTree>
    <p:extLst>
      <p:ext uri="{BB962C8B-B14F-4D97-AF65-F5344CB8AC3E}">
        <p14:creationId xmlns:p14="http://schemas.microsoft.com/office/powerpoint/2010/main" val="2436885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a:solidFill>
                  <a:schemeClr val="bg1"/>
                </a:solidFill>
              </a:rPr>
              <a:t>NO</a:t>
            </a:r>
            <a:r>
              <a:rPr lang="en-GB" altLang="en-US" sz="2400" baseline="-25000" dirty="0">
                <a:solidFill>
                  <a:schemeClr val="bg1"/>
                </a:solidFill>
              </a:rPr>
              <a:t>2</a:t>
            </a:r>
            <a:r>
              <a:rPr lang="en-GB" altLang="en-US" sz="2400" dirty="0">
                <a:solidFill>
                  <a:schemeClr val="bg1"/>
                </a:solidFill>
              </a:rPr>
              <a:t> measures of association</a:t>
            </a:r>
          </a:p>
        </p:txBody>
      </p:sp>
      <p:graphicFrame>
        <p:nvGraphicFramePr>
          <p:cNvPr id="7" name="Table 6"/>
          <p:cNvGraphicFramePr>
            <a:graphicFrameLocks noGrp="1"/>
          </p:cNvGraphicFramePr>
          <p:nvPr>
            <p:extLst>
              <p:ext uri="{D42A27DB-BD31-4B8C-83A1-F6EECF244321}">
                <p14:modId xmlns:p14="http://schemas.microsoft.com/office/powerpoint/2010/main" val="814809620"/>
              </p:ext>
            </p:extLst>
          </p:nvPr>
        </p:nvGraphicFramePr>
        <p:xfrm>
          <a:off x="76200" y="1484784"/>
          <a:ext cx="8991600" cy="5131060"/>
        </p:xfrm>
        <a:graphic>
          <a:graphicData uri="http://schemas.openxmlformats.org/drawingml/2006/table">
            <a:tbl>
              <a:tblPr firstRow="1" firstCol="1" bandRow="1">
                <a:tableStyleId>{5940675A-B579-460E-94D1-54222C63F5DA}</a:tableStyleId>
              </a:tblPr>
              <a:tblGrid>
                <a:gridCol w="1183432"/>
                <a:gridCol w="1152128"/>
                <a:gridCol w="1036290"/>
                <a:gridCol w="1123950"/>
                <a:gridCol w="1123950"/>
                <a:gridCol w="1123950"/>
                <a:gridCol w="1123950"/>
                <a:gridCol w="1123950"/>
              </a:tblGrid>
              <a:tr h="1544788">
                <a:tc>
                  <a:txBody>
                    <a:bodyPr/>
                    <a:lstStyle/>
                    <a:p>
                      <a:pPr algn="ctr">
                        <a:lnSpc>
                          <a:spcPct val="107000"/>
                        </a:lnSpc>
                        <a:spcBef>
                          <a:spcPts val="600"/>
                        </a:spcBef>
                        <a:spcAft>
                          <a:spcPts val="600"/>
                        </a:spcAft>
                      </a:pPr>
                      <a:r>
                        <a:rPr lang="en-US" sz="1400" b="1" kern="1200" dirty="0">
                          <a:effectLst/>
                        </a:rPr>
                        <a:t>Exposure assessment </a:t>
                      </a:r>
                      <a:r>
                        <a:rPr lang="en-US" sz="1400" b="1" kern="1200" dirty="0" smtClean="0">
                          <a:effectLst/>
                        </a:rPr>
                        <a:t>method/ N</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b="1" kern="1200" dirty="0">
                          <a:effectLst/>
                        </a:rPr>
                        <a:t>N of measures of association</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b="1" kern="1200" dirty="0">
                          <a:effectLst/>
                        </a:rPr>
                        <a:t>Exposure associated with higher odds of </a:t>
                      </a:r>
                      <a:r>
                        <a:rPr lang="en-US" sz="1400" b="1" kern="1200" dirty="0" smtClean="0">
                          <a:effectLst/>
                        </a:rPr>
                        <a:t>onset</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b="1" kern="1200" dirty="0">
                          <a:effectLst/>
                        </a:rPr>
                        <a:t>Ditto + statistically significant</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b="1" kern="1200" dirty="0">
                          <a:effectLst/>
                        </a:rPr>
                        <a:t>NO</a:t>
                      </a:r>
                      <a:r>
                        <a:rPr lang="en-US" sz="1400" b="1" kern="1200" baseline="-25000" dirty="0">
                          <a:effectLst/>
                        </a:rPr>
                        <a:t>2</a:t>
                      </a:r>
                      <a:r>
                        <a:rPr lang="en-US" sz="1400" b="1" kern="1200" dirty="0">
                          <a:effectLst/>
                        </a:rPr>
                        <a:t> levels exceeding WHO guidelines?</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b="1" kern="1200" dirty="0">
                          <a:effectLst/>
                        </a:rPr>
                        <a:t>Exposure associated with lower odds of </a:t>
                      </a:r>
                      <a:r>
                        <a:rPr lang="en-US" sz="1400" b="1" kern="1200" dirty="0" smtClean="0">
                          <a:effectLst/>
                        </a:rPr>
                        <a:t>onset</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b="1" kern="1200" dirty="0">
                          <a:effectLst/>
                        </a:rPr>
                        <a:t>Ditto + statistically significant</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b="1" kern="1200" dirty="0">
                          <a:effectLst/>
                        </a:rPr>
                        <a:t>Increase interval in exposure (µg/m</a:t>
                      </a:r>
                      <a:r>
                        <a:rPr lang="en-US" sz="1400" b="1" kern="1200" baseline="30000" dirty="0">
                          <a:effectLst/>
                        </a:rPr>
                        <a:t>3</a:t>
                      </a:r>
                      <a:r>
                        <a:rPr lang="en-US" sz="1400" b="1" kern="1200" dirty="0">
                          <a:effectLst/>
                        </a:rPr>
                        <a:t>)</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r>
              <a:tr h="1075751">
                <a:tc>
                  <a:txBody>
                    <a:bodyPr/>
                    <a:lstStyle/>
                    <a:p>
                      <a:pPr algn="ctr">
                        <a:lnSpc>
                          <a:spcPct val="107000"/>
                        </a:lnSpc>
                        <a:spcBef>
                          <a:spcPts val="600"/>
                        </a:spcBef>
                        <a:spcAft>
                          <a:spcPts val="600"/>
                        </a:spcAft>
                      </a:pPr>
                      <a:r>
                        <a:rPr lang="en-US" sz="1400" kern="1200" dirty="0">
                          <a:effectLst/>
                        </a:rPr>
                        <a:t>Land-use </a:t>
                      </a:r>
                      <a:r>
                        <a:rPr lang="en-US" sz="1400" kern="1200" dirty="0" smtClean="0">
                          <a:effectLst/>
                        </a:rPr>
                        <a:t>regression/ 7</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17</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smtClean="0">
                          <a:effectLst/>
                        </a:rPr>
                        <a:t>16</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4</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No</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smtClean="0">
                          <a:effectLst/>
                          <a:latin typeface="+mn-lt"/>
                          <a:ea typeface="+mn-ea"/>
                          <a:cs typeface="+mn-cs"/>
                        </a:rPr>
                        <a:t>1</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10.3, 10.6, 7.2, 10, 10.4, 9, 10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r>
              <a:tr h="717385">
                <a:tc>
                  <a:txBody>
                    <a:bodyPr/>
                    <a:lstStyle/>
                    <a:p>
                      <a:pPr algn="ctr">
                        <a:lnSpc>
                          <a:spcPct val="107000"/>
                        </a:lnSpc>
                        <a:spcBef>
                          <a:spcPts val="600"/>
                        </a:spcBef>
                        <a:spcAft>
                          <a:spcPts val="600"/>
                        </a:spcAft>
                      </a:pPr>
                      <a:r>
                        <a:rPr lang="en-US" sz="1400" kern="1200" dirty="0">
                          <a:effectLst/>
                        </a:rPr>
                        <a:t>Dispersion </a:t>
                      </a:r>
                      <a:r>
                        <a:rPr lang="en-US" sz="1400" kern="1200" dirty="0" smtClean="0">
                          <a:effectLst/>
                        </a:rPr>
                        <a:t>modelling/ 1</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4</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1</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Yes and No</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3</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19.6, 27.3</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r>
              <a:tr h="717385">
                <a:tc>
                  <a:txBody>
                    <a:bodyPr/>
                    <a:lstStyle/>
                    <a:p>
                      <a:pPr algn="ctr">
                        <a:lnSpc>
                          <a:spcPct val="107000"/>
                        </a:lnSpc>
                        <a:spcBef>
                          <a:spcPts val="600"/>
                        </a:spcBef>
                        <a:spcAft>
                          <a:spcPts val="600"/>
                        </a:spcAft>
                      </a:pPr>
                      <a:r>
                        <a:rPr lang="en-US" sz="1400" kern="1200" dirty="0">
                          <a:effectLst/>
                        </a:rPr>
                        <a:t>Central </a:t>
                      </a:r>
                      <a:r>
                        <a:rPr lang="en-US" sz="1400" kern="1200" dirty="0" smtClean="0">
                          <a:effectLst/>
                        </a:rPr>
                        <a:t>monitoring/ 2</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3</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3</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noFill/>
                  </a:tcPr>
                </a:tc>
                <a:tc>
                  <a:txBody>
                    <a:bodyPr/>
                    <a:lstStyle/>
                    <a:p>
                      <a:pPr algn="ctr">
                        <a:lnSpc>
                          <a:spcPct val="107000"/>
                        </a:lnSpc>
                        <a:spcBef>
                          <a:spcPts val="600"/>
                        </a:spcBef>
                        <a:spcAft>
                          <a:spcPts val="600"/>
                        </a:spcAft>
                      </a:pPr>
                      <a:r>
                        <a:rPr lang="en-US" sz="1400" kern="1200" dirty="0">
                          <a:effectLst/>
                        </a:rPr>
                        <a:t>2</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noFill/>
                  </a:tcPr>
                </a:tc>
                <a:tc>
                  <a:txBody>
                    <a:bodyPr/>
                    <a:lstStyle/>
                    <a:p>
                      <a:pPr algn="ctr">
                        <a:lnSpc>
                          <a:spcPct val="107000"/>
                        </a:lnSpc>
                        <a:spcBef>
                          <a:spcPts val="600"/>
                        </a:spcBef>
                        <a:spcAft>
                          <a:spcPts val="600"/>
                        </a:spcAft>
                      </a:pPr>
                      <a:r>
                        <a:rPr lang="en-US" sz="1400" kern="1200" dirty="0">
                          <a:effectLst/>
                        </a:rPr>
                        <a:t>NA</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18.8, 24.1</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r>
              <a:tr h="1075751">
                <a:tc>
                  <a:txBody>
                    <a:bodyPr/>
                    <a:lstStyle/>
                    <a:p>
                      <a:pPr algn="ctr">
                        <a:lnSpc>
                          <a:spcPct val="107000"/>
                        </a:lnSpc>
                        <a:spcBef>
                          <a:spcPts val="600"/>
                        </a:spcBef>
                        <a:spcAft>
                          <a:spcPts val="600"/>
                        </a:spcAft>
                      </a:pPr>
                      <a:r>
                        <a:rPr lang="en-US" sz="1400" kern="1200" dirty="0">
                          <a:effectLst/>
                        </a:rPr>
                        <a:t>Diffusion tube </a:t>
                      </a:r>
                      <a:r>
                        <a:rPr lang="en-US" sz="1400" kern="1200" dirty="0" smtClean="0">
                          <a:effectLst/>
                        </a:rPr>
                        <a:t>monitoring/ 1</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b="0" kern="1200" dirty="0">
                          <a:effectLst/>
                        </a:rPr>
                        <a:t>15</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noFill/>
                  </a:tcPr>
                </a:tc>
                <a:tc>
                  <a:txBody>
                    <a:bodyPr/>
                    <a:lstStyle/>
                    <a:p>
                      <a:pPr algn="ctr">
                        <a:lnSpc>
                          <a:spcPct val="107000"/>
                        </a:lnSpc>
                        <a:spcBef>
                          <a:spcPts val="600"/>
                        </a:spcBef>
                        <a:spcAft>
                          <a:spcPts val="600"/>
                        </a:spcAft>
                      </a:pPr>
                      <a:r>
                        <a:rPr lang="en-US" sz="1400" b="0" kern="1200" dirty="0">
                          <a:effectLst/>
                        </a:rPr>
                        <a:t>15</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noFill/>
                  </a:tcPr>
                </a:tc>
                <a:tc>
                  <a:txBody>
                    <a:bodyPr/>
                    <a:lstStyle/>
                    <a:p>
                      <a:pPr algn="ctr">
                        <a:lnSpc>
                          <a:spcPct val="107000"/>
                        </a:lnSpc>
                        <a:spcBef>
                          <a:spcPts val="600"/>
                        </a:spcBef>
                        <a:spcAft>
                          <a:spcPts val="600"/>
                        </a:spcAft>
                      </a:pPr>
                      <a:r>
                        <a:rPr lang="en-US" sz="1400" b="0" kern="1200" dirty="0">
                          <a:effectLst/>
                        </a:rPr>
                        <a:t>9</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noFill/>
                  </a:tcPr>
                </a:tc>
                <a:tc>
                  <a:txBody>
                    <a:bodyPr/>
                    <a:lstStyle/>
                    <a:p>
                      <a:pPr algn="ctr">
                        <a:lnSpc>
                          <a:spcPct val="107000"/>
                        </a:lnSpc>
                        <a:spcBef>
                          <a:spcPts val="600"/>
                        </a:spcBef>
                        <a:spcAft>
                          <a:spcPts val="600"/>
                        </a:spcAft>
                      </a:pPr>
                      <a:r>
                        <a:rPr lang="en-US" sz="1400" b="0" kern="1200" dirty="0">
                          <a:effectLst/>
                        </a:rPr>
                        <a:t>NA</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b="0" kern="1200" dirty="0">
                          <a:effectLst/>
                        </a:rPr>
                        <a:t>0</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c>
                  <a:txBody>
                    <a:bodyPr/>
                    <a:lstStyle/>
                    <a:p>
                      <a:pPr algn="ctr">
                        <a:lnSpc>
                          <a:spcPct val="107000"/>
                        </a:lnSpc>
                        <a:spcBef>
                          <a:spcPts val="600"/>
                        </a:spcBef>
                        <a:spcAft>
                          <a:spcPts val="600"/>
                        </a:spcAft>
                      </a:pPr>
                      <a:r>
                        <a:rPr lang="en-US" sz="1400" kern="1200" dirty="0">
                          <a:effectLst/>
                        </a:rPr>
                        <a:t>11.6</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57143" marR="57143" marT="7937" marB="0" anchor="ctr"/>
                </a:tc>
              </a:tr>
            </a:tbl>
          </a:graphicData>
        </a:graphic>
      </p:graphicFrame>
      <p:sp>
        <p:nvSpPr>
          <p:cNvPr id="8" name="Oval 7"/>
          <p:cNvSpPr/>
          <p:nvPr/>
        </p:nvSpPr>
        <p:spPr bwMode="auto">
          <a:xfrm>
            <a:off x="1450926" y="6035299"/>
            <a:ext cx="864096" cy="764705"/>
          </a:xfrm>
          <a:prstGeom prst="ellipse">
            <a:avLst/>
          </a:prstGeom>
          <a:noFill/>
          <a:ln w="76200" cap="flat" cmpd="sng" algn="ctr">
            <a:solidFill>
              <a:srgbClr val="6600FF"/>
            </a:solidFill>
            <a:prstDash val="sysDot"/>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1558938" y="6215319"/>
            <a:ext cx="648072" cy="404664"/>
          </a:xfrm>
          <a:prstGeom prst="rect">
            <a:avLst/>
          </a:prstGeom>
          <a:noFill/>
        </p:spPr>
        <p:txBody>
          <a:bodyPr wrap="square" rtlCol="0">
            <a:spAutoFit/>
          </a:bodyPr>
          <a:lstStyle/>
          <a:p>
            <a:pPr algn="ctr"/>
            <a:r>
              <a:rPr lang="en-GB" b="1" dirty="0" smtClean="0"/>
              <a:t>39</a:t>
            </a:r>
            <a:endParaRPr lang="en-GB" b="1" dirty="0"/>
          </a:p>
        </p:txBody>
      </p:sp>
      <p:sp>
        <p:nvSpPr>
          <p:cNvPr id="10" name="Oval 9"/>
          <p:cNvSpPr/>
          <p:nvPr/>
        </p:nvSpPr>
        <p:spPr bwMode="auto">
          <a:xfrm>
            <a:off x="2537266" y="6035299"/>
            <a:ext cx="864096" cy="764705"/>
          </a:xfrm>
          <a:prstGeom prst="ellipse">
            <a:avLst/>
          </a:prstGeom>
          <a:noFill/>
          <a:ln w="76200" cap="flat" cmpd="sng" algn="ctr">
            <a:solidFill>
              <a:srgbClr val="6600FF"/>
            </a:solidFill>
            <a:prstDash val="sysDot"/>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2652918" y="6211180"/>
            <a:ext cx="648072" cy="404664"/>
          </a:xfrm>
          <a:prstGeom prst="rect">
            <a:avLst/>
          </a:prstGeom>
          <a:noFill/>
        </p:spPr>
        <p:txBody>
          <a:bodyPr wrap="square" rtlCol="0">
            <a:spAutoFit/>
          </a:bodyPr>
          <a:lstStyle/>
          <a:p>
            <a:pPr algn="ctr"/>
            <a:r>
              <a:rPr lang="en-GB" b="1" dirty="0" smtClean="0"/>
              <a:t>35</a:t>
            </a:r>
            <a:endParaRPr lang="en-GB" b="1" dirty="0"/>
          </a:p>
        </p:txBody>
      </p:sp>
    </p:spTree>
    <p:extLst>
      <p:ext uri="{BB962C8B-B14F-4D97-AF65-F5344CB8AC3E}">
        <p14:creationId xmlns:p14="http://schemas.microsoft.com/office/powerpoint/2010/main" val="3284908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PM</a:t>
            </a:r>
            <a:r>
              <a:rPr lang="en-GB" altLang="en-US" sz="2400" baseline="-25000" dirty="0" smtClean="0">
                <a:solidFill>
                  <a:schemeClr val="bg1"/>
                </a:solidFill>
              </a:rPr>
              <a:t>2.5</a:t>
            </a:r>
            <a:r>
              <a:rPr lang="en-GB" altLang="en-US" sz="2400" dirty="0" smtClean="0">
                <a:solidFill>
                  <a:schemeClr val="bg1"/>
                </a:solidFill>
              </a:rPr>
              <a:t> measures of association</a:t>
            </a:r>
            <a:endParaRPr lang="en-GB" altLang="en-US" sz="2400" baseline="-250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83579565"/>
              </p:ext>
            </p:extLst>
          </p:nvPr>
        </p:nvGraphicFramePr>
        <p:xfrm>
          <a:off x="95300" y="1484784"/>
          <a:ext cx="8991600" cy="4203201"/>
        </p:xfrm>
        <a:graphic>
          <a:graphicData uri="http://schemas.openxmlformats.org/drawingml/2006/table">
            <a:tbl>
              <a:tblPr firstRow="1" firstCol="1" bandRow="1">
                <a:tableStyleId>{5940675A-B579-460E-94D1-54222C63F5DA}</a:tableStyleId>
              </a:tblPr>
              <a:tblGrid>
                <a:gridCol w="1183432"/>
                <a:gridCol w="1152128"/>
                <a:gridCol w="1080120"/>
                <a:gridCol w="1152128"/>
                <a:gridCol w="1152128"/>
                <a:gridCol w="1080120"/>
                <a:gridCol w="1152128"/>
                <a:gridCol w="1039416"/>
              </a:tblGrid>
              <a:tr h="1935672">
                <a:tc>
                  <a:txBody>
                    <a:bodyPr/>
                    <a:lstStyle/>
                    <a:p>
                      <a:pPr algn="ctr">
                        <a:lnSpc>
                          <a:spcPct val="107000"/>
                        </a:lnSpc>
                        <a:spcBef>
                          <a:spcPts val="600"/>
                        </a:spcBef>
                        <a:spcAft>
                          <a:spcPts val="600"/>
                        </a:spcAft>
                      </a:pPr>
                      <a:r>
                        <a:rPr lang="en-US" sz="1400" b="1" kern="1200" dirty="0">
                          <a:effectLst/>
                        </a:rPr>
                        <a:t>Exposure assessment method/ N</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N of measures of association</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Exposure associated with higher odds of onset</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Ditto + statistically significant</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PM</a:t>
                      </a:r>
                      <a:r>
                        <a:rPr lang="en-US" sz="1400" b="1" kern="1200" baseline="-25000" dirty="0">
                          <a:effectLst/>
                        </a:rPr>
                        <a:t>2.5</a:t>
                      </a:r>
                      <a:r>
                        <a:rPr lang="en-US" sz="1400" b="1" kern="1200" dirty="0">
                          <a:effectLst/>
                        </a:rPr>
                        <a:t> levels exceeding WHO guidelines?</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Exposure associated with lower odds of onset</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Ditto + statistically significant</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Increase interval in exposure (µg/m</a:t>
                      </a:r>
                      <a:r>
                        <a:rPr lang="en-US" sz="1400" b="1" kern="1200" baseline="30000" dirty="0">
                          <a:effectLst/>
                        </a:rPr>
                        <a:t>3</a:t>
                      </a:r>
                      <a:r>
                        <a:rPr lang="en-US" sz="1400" b="1" kern="1200" dirty="0">
                          <a:effectLst/>
                        </a:rPr>
                        <a:t>)</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r>
              <a:tr h="1252707">
                <a:tc>
                  <a:txBody>
                    <a:bodyPr/>
                    <a:lstStyle/>
                    <a:p>
                      <a:pPr algn="ctr">
                        <a:lnSpc>
                          <a:spcPct val="107000"/>
                        </a:lnSpc>
                        <a:spcBef>
                          <a:spcPts val="600"/>
                        </a:spcBef>
                        <a:spcAft>
                          <a:spcPts val="600"/>
                        </a:spcAft>
                      </a:pPr>
                      <a:r>
                        <a:rPr lang="en-US" sz="1400" kern="1200" dirty="0">
                          <a:effectLst/>
                        </a:rPr>
                        <a:t>Land-use regression/ 5</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kern="1200" dirty="0">
                          <a:effectLst/>
                        </a:rPr>
                        <a:t>14</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kern="1200" dirty="0">
                          <a:effectLst/>
                        </a:rPr>
                        <a:t>14</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kern="1200" dirty="0">
                          <a:effectLst/>
                        </a:rPr>
                        <a:t>7</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kern="1200" dirty="0">
                          <a:effectLst/>
                        </a:rPr>
                        <a:t>Yes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kern="1200" dirty="0">
                          <a:effectLst/>
                        </a:rPr>
                        <a:t>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kern="1200" dirty="0">
                          <a:effectLst/>
                        </a:rPr>
                        <a:t>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GB" sz="1400" kern="1200" dirty="0">
                          <a:effectLst/>
                        </a:rPr>
                        <a:t>3.2, 3.3, 4.1, 1, 3.2</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r>
              <a:tr h="1014822">
                <a:tc>
                  <a:txBody>
                    <a:bodyPr/>
                    <a:lstStyle/>
                    <a:p>
                      <a:pPr algn="ctr">
                        <a:lnSpc>
                          <a:spcPct val="107000"/>
                        </a:lnSpc>
                        <a:spcBef>
                          <a:spcPts val="600"/>
                        </a:spcBef>
                        <a:spcAft>
                          <a:spcPts val="600"/>
                        </a:spcAft>
                      </a:pPr>
                      <a:r>
                        <a:rPr lang="en-US" sz="1400" kern="1200" dirty="0">
                          <a:effectLst/>
                        </a:rPr>
                        <a:t>Central monitoring/ 1</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0" kern="1200" dirty="0">
                          <a:effectLst/>
                        </a:rPr>
                        <a:t>2</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noFill/>
                  </a:tcPr>
                </a:tc>
                <a:tc>
                  <a:txBody>
                    <a:bodyPr/>
                    <a:lstStyle/>
                    <a:p>
                      <a:pPr algn="ctr">
                        <a:lnSpc>
                          <a:spcPct val="107000"/>
                        </a:lnSpc>
                        <a:spcBef>
                          <a:spcPts val="600"/>
                        </a:spcBef>
                        <a:spcAft>
                          <a:spcPts val="600"/>
                        </a:spcAft>
                      </a:pPr>
                      <a:r>
                        <a:rPr lang="en-US" sz="1400" b="0" kern="1200" dirty="0">
                          <a:effectLst/>
                        </a:rPr>
                        <a:t>2</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noFill/>
                  </a:tcPr>
                </a:tc>
                <a:tc>
                  <a:txBody>
                    <a:bodyPr/>
                    <a:lstStyle/>
                    <a:p>
                      <a:pPr algn="ctr">
                        <a:lnSpc>
                          <a:spcPct val="107000"/>
                        </a:lnSpc>
                        <a:spcBef>
                          <a:spcPts val="600"/>
                        </a:spcBef>
                        <a:spcAft>
                          <a:spcPts val="600"/>
                        </a:spcAft>
                      </a:pPr>
                      <a:r>
                        <a:rPr lang="en-US" sz="1400" b="0" kern="1200" dirty="0">
                          <a:effectLst/>
                        </a:rPr>
                        <a:t>0</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noFill/>
                  </a:tcPr>
                </a:tc>
                <a:tc>
                  <a:txBody>
                    <a:bodyPr/>
                    <a:lstStyle/>
                    <a:p>
                      <a:pPr algn="ctr">
                        <a:lnSpc>
                          <a:spcPct val="107000"/>
                        </a:lnSpc>
                        <a:spcBef>
                          <a:spcPts val="600"/>
                        </a:spcBef>
                        <a:spcAft>
                          <a:spcPts val="600"/>
                        </a:spcAft>
                      </a:pPr>
                      <a:r>
                        <a:rPr lang="en-US" sz="1400" b="0" kern="1200" dirty="0">
                          <a:effectLst/>
                        </a:rPr>
                        <a:t>Yes</a:t>
                      </a:r>
                      <a:endParaRPr lang="en-GB"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noFill/>
                  </a:tcPr>
                </a:tc>
                <a:tc>
                  <a:txBody>
                    <a:bodyPr/>
                    <a:lstStyle/>
                    <a:p>
                      <a:pPr algn="ctr">
                        <a:lnSpc>
                          <a:spcPct val="107000"/>
                        </a:lnSpc>
                        <a:spcBef>
                          <a:spcPts val="600"/>
                        </a:spcBef>
                        <a:spcAft>
                          <a:spcPts val="600"/>
                        </a:spcAft>
                      </a:pPr>
                      <a:r>
                        <a:rPr lang="en-US" sz="1400" kern="1200" dirty="0">
                          <a:effectLst/>
                        </a:rPr>
                        <a:t>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kern="1200" dirty="0">
                          <a:effectLst/>
                        </a:rPr>
                        <a:t>0</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kern="1200" dirty="0">
                          <a:effectLst/>
                        </a:rPr>
                        <a:t>9.7</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r>
            </a:tbl>
          </a:graphicData>
        </a:graphic>
      </p:graphicFrame>
      <p:sp>
        <p:nvSpPr>
          <p:cNvPr id="8" name="Oval 7"/>
          <p:cNvSpPr/>
          <p:nvPr/>
        </p:nvSpPr>
        <p:spPr bwMode="auto">
          <a:xfrm>
            <a:off x="1450926" y="5760639"/>
            <a:ext cx="864096" cy="764705"/>
          </a:xfrm>
          <a:prstGeom prst="ellipse">
            <a:avLst/>
          </a:prstGeom>
          <a:noFill/>
          <a:ln w="76200" cap="flat" cmpd="sng" algn="ctr">
            <a:solidFill>
              <a:srgbClr val="6600FF"/>
            </a:solidFill>
            <a:prstDash val="sysDot"/>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1558938" y="5940659"/>
            <a:ext cx="648072" cy="404664"/>
          </a:xfrm>
          <a:prstGeom prst="rect">
            <a:avLst/>
          </a:prstGeom>
          <a:noFill/>
        </p:spPr>
        <p:txBody>
          <a:bodyPr wrap="square" rtlCol="0">
            <a:spAutoFit/>
          </a:bodyPr>
          <a:lstStyle/>
          <a:p>
            <a:pPr algn="ctr"/>
            <a:r>
              <a:rPr lang="en-GB" b="1" dirty="0" smtClean="0"/>
              <a:t>16</a:t>
            </a:r>
            <a:endParaRPr lang="en-GB" b="1" dirty="0"/>
          </a:p>
        </p:txBody>
      </p:sp>
      <p:sp>
        <p:nvSpPr>
          <p:cNvPr id="10" name="Oval 9"/>
          <p:cNvSpPr/>
          <p:nvPr/>
        </p:nvSpPr>
        <p:spPr bwMode="auto">
          <a:xfrm>
            <a:off x="2537266" y="5760639"/>
            <a:ext cx="864096" cy="764705"/>
          </a:xfrm>
          <a:prstGeom prst="ellipse">
            <a:avLst/>
          </a:prstGeom>
          <a:noFill/>
          <a:ln w="76200" cap="flat" cmpd="sng" algn="ctr">
            <a:solidFill>
              <a:srgbClr val="6600FF"/>
            </a:solidFill>
            <a:prstDash val="sysDot"/>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2652918" y="5936520"/>
            <a:ext cx="648072" cy="404664"/>
          </a:xfrm>
          <a:prstGeom prst="rect">
            <a:avLst/>
          </a:prstGeom>
          <a:noFill/>
        </p:spPr>
        <p:txBody>
          <a:bodyPr wrap="square" rtlCol="0">
            <a:spAutoFit/>
          </a:bodyPr>
          <a:lstStyle/>
          <a:p>
            <a:pPr algn="ctr"/>
            <a:r>
              <a:rPr lang="en-GB" b="1" dirty="0" smtClean="0"/>
              <a:t>16</a:t>
            </a:r>
            <a:endParaRPr lang="en-GB" b="1" dirty="0"/>
          </a:p>
        </p:txBody>
      </p:sp>
    </p:spTree>
    <p:extLst>
      <p:ext uri="{BB962C8B-B14F-4D97-AF65-F5344CB8AC3E}">
        <p14:creationId xmlns:p14="http://schemas.microsoft.com/office/powerpoint/2010/main" val="1426951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Black carbon measures of association</a:t>
            </a:r>
            <a:endParaRPr lang="en-GB" altLang="en-US" sz="24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644426808"/>
              </p:ext>
            </p:extLst>
          </p:nvPr>
        </p:nvGraphicFramePr>
        <p:xfrm>
          <a:off x="105966" y="1484784"/>
          <a:ext cx="8961833" cy="2778125"/>
        </p:xfrm>
        <a:graphic>
          <a:graphicData uri="http://schemas.openxmlformats.org/drawingml/2006/table">
            <a:tbl>
              <a:tblPr firstRow="1" firstCol="1" bandRow="1">
                <a:tableStyleId>{5940675A-B579-460E-94D1-54222C63F5DA}</a:tableStyleId>
              </a:tblPr>
              <a:tblGrid>
                <a:gridCol w="1179514"/>
                <a:gridCol w="1148314"/>
                <a:gridCol w="1148314"/>
                <a:gridCol w="1148314"/>
                <a:gridCol w="1004774"/>
                <a:gridCol w="1220084"/>
                <a:gridCol w="1148314"/>
                <a:gridCol w="964205"/>
              </a:tblGrid>
              <a:tr h="1731645">
                <a:tc>
                  <a:txBody>
                    <a:bodyPr/>
                    <a:lstStyle/>
                    <a:p>
                      <a:pPr algn="ctr">
                        <a:lnSpc>
                          <a:spcPct val="107000"/>
                        </a:lnSpc>
                        <a:spcBef>
                          <a:spcPts val="600"/>
                        </a:spcBef>
                        <a:spcAft>
                          <a:spcPts val="600"/>
                        </a:spcAft>
                      </a:pPr>
                      <a:r>
                        <a:rPr lang="en-US" sz="1400" b="1" kern="1200" dirty="0">
                          <a:effectLst/>
                        </a:rPr>
                        <a:t>Exposure assessment method/ N</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N of measures of association</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Exposure associated with higher odds of asthma onset</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Ditto + statistically significant</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BC levels exceeding WHO </a:t>
                      </a:r>
                      <a:r>
                        <a:rPr lang="en-US" sz="1400" b="1" kern="1200" dirty="0" smtClean="0">
                          <a:effectLst/>
                        </a:rPr>
                        <a:t>guideline?</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Exposure associated with lower odds of asthma onset</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Ditto + statistically significant</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1" kern="1200" dirty="0">
                          <a:effectLst/>
                        </a:rPr>
                        <a:t>Increase interval in exposure (10</a:t>
                      </a:r>
                      <a:r>
                        <a:rPr lang="en-US" sz="1400" b="1" kern="1200" baseline="30000" dirty="0">
                          <a:effectLst/>
                        </a:rPr>
                        <a:t>-5</a:t>
                      </a:r>
                      <a:r>
                        <a:rPr lang="en-US" sz="1400" b="1" kern="1200" dirty="0">
                          <a:effectLst/>
                        </a:rPr>
                        <a:t>/ m)</a:t>
                      </a:r>
                      <a:endParaRPr lang="en-GB" sz="105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r>
              <a:tr h="1046480">
                <a:tc>
                  <a:txBody>
                    <a:bodyPr/>
                    <a:lstStyle/>
                    <a:p>
                      <a:pPr algn="ctr">
                        <a:lnSpc>
                          <a:spcPct val="107000"/>
                        </a:lnSpc>
                        <a:spcBef>
                          <a:spcPts val="600"/>
                        </a:spcBef>
                        <a:spcAft>
                          <a:spcPts val="600"/>
                        </a:spcAft>
                      </a:pPr>
                      <a:r>
                        <a:rPr lang="en-US" sz="1400" kern="1200" dirty="0">
                          <a:effectLst/>
                        </a:rPr>
                        <a:t>Land-use regression/ 6</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b="0" i="0" kern="1200" dirty="0">
                          <a:effectLst/>
                        </a:rPr>
                        <a:t>16</a:t>
                      </a:r>
                      <a:endParaRPr lang="en-GB" sz="1050" b="0" i="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noFill/>
                  </a:tcPr>
                </a:tc>
                <a:tc>
                  <a:txBody>
                    <a:bodyPr/>
                    <a:lstStyle/>
                    <a:p>
                      <a:pPr algn="ctr">
                        <a:lnSpc>
                          <a:spcPct val="107000"/>
                        </a:lnSpc>
                        <a:spcBef>
                          <a:spcPts val="600"/>
                        </a:spcBef>
                        <a:spcAft>
                          <a:spcPts val="600"/>
                        </a:spcAft>
                      </a:pPr>
                      <a:r>
                        <a:rPr lang="en-US" sz="1400" b="0" i="0" kern="1200" dirty="0">
                          <a:effectLst/>
                        </a:rPr>
                        <a:t>16</a:t>
                      </a:r>
                      <a:endParaRPr lang="en-GB" sz="1050" b="0" i="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noFill/>
                  </a:tcPr>
                </a:tc>
                <a:tc>
                  <a:txBody>
                    <a:bodyPr/>
                    <a:lstStyle/>
                    <a:p>
                      <a:pPr algn="ctr">
                        <a:lnSpc>
                          <a:spcPct val="107000"/>
                        </a:lnSpc>
                        <a:spcBef>
                          <a:spcPts val="600"/>
                        </a:spcBef>
                        <a:spcAft>
                          <a:spcPts val="600"/>
                        </a:spcAft>
                      </a:pPr>
                      <a:r>
                        <a:rPr lang="en-US" sz="1400" b="0" i="0" kern="1200" dirty="0">
                          <a:effectLst/>
                        </a:rPr>
                        <a:t>5</a:t>
                      </a:r>
                      <a:endParaRPr lang="en-GB" sz="1050" b="0" i="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noFill/>
                  </a:tcPr>
                </a:tc>
                <a:tc>
                  <a:txBody>
                    <a:bodyPr/>
                    <a:lstStyle/>
                    <a:p>
                      <a:pPr algn="ctr">
                        <a:lnSpc>
                          <a:spcPct val="107000"/>
                        </a:lnSpc>
                        <a:spcBef>
                          <a:spcPts val="600"/>
                        </a:spcBef>
                        <a:spcAft>
                          <a:spcPts val="600"/>
                        </a:spcAft>
                      </a:pPr>
                      <a:r>
                        <a:rPr lang="en-US" sz="1400" b="0" i="0" kern="1200" dirty="0">
                          <a:effectLst/>
                        </a:rPr>
                        <a:t>No guideline</a:t>
                      </a:r>
                      <a:endParaRPr lang="en-GB" sz="1050" b="0" i="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noFill/>
                  </a:tcPr>
                </a:tc>
                <a:tc>
                  <a:txBody>
                    <a:bodyPr/>
                    <a:lstStyle/>
                    <a:p>
                      <a:pPr algn="ctr">
                        <a:lnSpc>
                          <a:spcPct val="107000"/>
                        </a:lnSpc>
                        <a:spcBef>
                          <a:spcPts val="600"/>
                        </a:spcBef>
                        <a:spcAft>
                          <a:spcPts val="600"/>
                        </a:spcAft>
                      </a:pPr>
                      <a:r>
                        <a:rPr lang="en-US" sz="1400" b="0" i="0" kern="1200" dirty="0">
                          <a:effectLst/>
                        </a:rPr>
                        <a:t>0</a:t>
                      </a:r>
                      <a:endParaRPr lang="en-GB" sz="1050" b="0" i="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kern="1200" dirty="0">
                          <a:effectLst/>
                        </a:rPr>
                        <a:t>0</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07000"/>
                        </a:lnSpc>
                        <a:spcBef>
                          <a:spcPts val="600"/>
                        </a:spcBef>
                        <a:spcAft>
                          <a:spcPts val="600"/>
                        </a:spcAft>
                      </a:pPr>
                      <a:r>
                        <a:rPr lang="en-US" sz="1400" kern="1200" dirty="0">
                          <a:effectLst/>
                        </a:rPr>
                        <a:t>0.54, 0.58, 1.2, 1, 0.57, 0.5</a:t>
                      </a:r>
                      <a:endParaRPr lang="en-GB"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tc>
              </a:tr>
            </a:tbl>
          </a:graphicData>
        </a:graphic>
      </p:graphicFrame>
      <p:sp>
        <p:nvSpPr>
          <p:cNvPr id="8" name="Oval 7"/>
          <p:cNvSpPr/>
          <p:nvPr/>
        </p:nvSpPr>
        <p:spPr bwMode="auto">
          <a:xfrm>
            <a:off x="1450926" y="4365104"/>
            <a:ext cx="864096" cy="764705"/>
          </a:xfrm>
          <a:prstGeom prst="ellipse">
            <a:avLst/>
          </a:prstGeom>
          <a:noFill/>
          <a:ln w="76200" cap="flat" cmpd="sng" algn="ctr">
            <a:solidFill>
              <a:srgbClr val="6600FF"/>
            </a:solidFill>
            <a:prstDash val="sysDot"/>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1558938" y="4545124"/>
            <a:ext cx="648072" cy="404664"/>
          </a:xfrm>
          <a:prstGeom prst="rect">
            <a:avLst/>
          </a:prstGeom>
          <a:noFill/>
        </p:spPr>
        <p:txBody>
          <a:bodyPr wrap="square" rtlCol="0">
            <a:spAutoFit/>
          </a:bodyPr>
          <a:lstStyle/>
          <a:p>
            <a:pPr algn="ctr"/>
            <a:r>
              <a:rPr lang="en-GB" b="1" dirty="0" smtClean="0"/>
              <a:t>16</a:t>
            </a:r>
            <a:endParaRPr lang="en-GB" b="1" dirty="0"/>
          </a:p>
        </p:txBody>
      </p:sp>
      <p:sp>
        <p:nvSpPr>
          <p:cNvPr id="10" name="Oval 9"/>
          <p:cNvSpPr/>
          <p:nvPr/>
        </p:nvSpPr>
        <p:spPr bwMode="auto">
          <a:xfrm>
            <a:off x="2537266" y="4365104"/>
            <a:ext cx="864096" cy="764705"/>
          </a:xfrm>
          <a:prstGeom prst="ellipse">
            <a:avLst/>
          </a:prstGeom>
          <a:noFill/>
          <a:ln w="76200" cap="flat" cmpd="sng" algn="ctr">
            <a:solidFill>
              <a:srgbClr val="6600FF"/>
            </a:solidFill>
            <a:prstDash val="sysDot"/>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2652918" y="4540985"/>
            <a:ext cx="648072" cy="404664"/>
          </a:xfrm>
          <a:prstGeom prst="rect">
            <a:avLst/>
          </a:prstGeom>
          <a:noFill/>
        </p:spPr>
        <p:txBody>
          <a:bodyPr wrap="square" rtlCol="0">
            <a:spAutoFit/>
          </a:bodyPr>
          <a:lstStyle/>
          <a:p>
            <a:pPr algn="ctr"/>
            <a:r>
              <a:rPr lang="en-GB" b="1" dirty="0" smtClean="0"/>
              <a:t>16</a:t>
            </a:r>
            <a:endParaRPr lang="en-GB" b="1" dirty="0"/>
          </a:p>
        </p:txBody>
      </p:sp>
    </p:spTree>
    <p:extLst>
      <p:ext uri="{BB962C8B-B14F-4D97-AF65-F5344CB8AC3E}">
        <p14:creationId xmlns:p14="http://schemas.microsoft.com/office/powerpoint/2010/main" val="504897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Magnitude of risk estimates</a:t>
            </a:r>
            <a:endParaRPr lang="en-GB" altLang="en-US" sz="24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54704358"/>
              </p:ext>
            </p:extLst>
          </p:nvPr>
        </p:nvGraphicFramePr>
        <p:xfrm>
          <a:off x="76200" y="1347827"/>
          <a:ext cx="8991601" cy="5465550"/>
        </p:xfrm>
        <a:graphic>
          <a:graphicData uri="http://schemas.openxmlformats.org/drawingml/2006/table">
            <a:tbl>
              <a:tblPr/>
              <a:tblGrid>
                <a:gridCol w="2338967"/>
                <a:gridCol w="2169202"/>
                <a:gridCol w="2093753"/>
                <a:gridCol w="2389679"/>
              </a:tblGrid>
              <a:tr h="188416">
                <a:tc>
                  <a:txBody>
                    <a:bodyPr/>
                    <a:lstStyle/>
                    <a:p>
                      <a:pPr algn="ctr" fontAlgn="b"/>
                      <a:r>
                        <a:rPr lang="en-GB" sz="1600" b="1" i="0" u="none" strike="noStrike" dirty="0">
                          <a:solidFill>
                            <a:srgbClr val="000000"/>
                          </a:solidFill>
                          <a:effectLst/>
                          <a:latin typeface="+mn-lt"/>
                        </a:rPr>
                        <a:t>NO</a:t>
                      </a:r>
                      <a:r>
                        <a:rPr lang="en-GB" sz="1600" b="1" i="0" u="none" strike="noStrike" baseline="-25000" dirty="0">
                          <a:solidFill>
                            <a:srgbClr val="000000"/>
                          </a:solidFill>
                          <a:effectLst/>
                          <a:latin typeface="+mn-lt"/>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mn-lt"/>
                        </a:rPr>
                        <a:t>1.24 (1.03-1.49 )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ctr" fontAlgn="b"/>
                      <a:r>
                        <a:rPr lang="en-GB" sz="1600" b="1" i="0" u="none" strike="noStrike" dirty="0">
                          <a:solidFill>
                            <a:srgbClr val="000000"/>
                          </a:solidFill>
                          <a:effectLst/>
                          <a:latin typeface="+mn-lt"/>
                        </a:rPr>
                        <a:t>PM</a:t>
                      </a:r>
                      <a:r>
                        <a:rPr lang="en-GB" sz="1600" b="1" i="0" u="none" strike="noStrike" baseline="-25000" dirty="0">
                          <a:solidFill>
                            <a:srgbClr val="000000"/>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1" i="0" u="none" strike="noStrike" dirty="0" smtClean="0">
                          <a:solidFill>
                            <a:srgbClr val="000000"/>
                          </a:solidFill>
                          <a:effectLst/>
                          <a:latin typeface="+mn-lt"/>
                        </a:rPr>
                        <a:t>Soot</a:t>
                      </a:r>
                      <a:endParaRPr lang="en-GB" sz="16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490">
                <a:tc>
                  <a:txBody>
                    <a:bodyPr/>
                    <a:lstStyle/>
                    <a:p>
                      <a:pPr algn="l" fontAlgn="b"/>
                      <a:r>
                        <a:rPr lang="en-GB" sz="1600" b="0" i="0" u="none" strike="noStrike" dirty="0">
                          <a:solidFill>
                            <a:srgbClr val="000000"/>
                          </a:solidFill>
                          <a:effectLst/>
                          <a:latin typeface="+mn-lt"/>
                        </a:rPr>
                        <a:t>0.78 (0.62-0.98)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GB" sz="1600" b="0" i="0" u="none" strike="noStrike" dirty="0">
                          <a:solidFill>
                            <a:srgbClr val="000000"/>
                          </a:solidFill>
                          <a:effectLst/>
                          <a:latin typeface="+mn-lt"/>
                        </a:rPr>
                        <a:t>1.26 (1.00-1.58)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1.20 (0.95-1.5)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GB" sz="1600" b="0" i="0" u="none" strike="noStrike" kern="1200" dirty="0">
                          <a:solidFill>
                            <a:srgbClr val="000000"/>
                          </a:solidFill>
                          <a:effectLst/>
                          <a:latin typeface="+mn-lt"/>
                          <a:ea typeface="+mn-ea"/>
                          <a:cs typeface="+mn-cs"/>
                        </a:rPr>
                        <a:t>1.03 (0.67-1.59)</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75490">
                <a:tc>
                  <a:txBody>
                    <a:bodyPr/>
                    <a:lstStyle/>
                    <a:p>
                      <a:pPr algn="l" fontAlgn="b"/>
                      <a:r>
                        <a:rPr lang="en-GB" sz="1600" b="0" i="0" u="none" strike="noStrike" dirty="0">
                          <a:solidFill>
                            <a:srgbClr val="000000"/>
                          </a:solidFill>
                          <a:effectLst/>
                          <a:latin typeface="+mn-lt"/>
                        </a:rPr>
                        <a:t>0.82 (0.67-1.02)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GB" sz="1600" b="0" i="0" u="none" strike="noStrike" dirty="0">
                          <a:solidFill>
                            <a:srgbClr val="000000"/>
                          </a:solidFill>
                          <a:effectLst/>
                          <a:latin typeface="+mn-lt"/>
                        </a:rPr>
                        <a:t>1.26 (1.00-1.58)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1.01 (0.99-1.03)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GB" sz="1600" b="0" i="0" u="none" strike="noStrike" kern="1200" dirty="0">
                          <a:solidFill>
                            <a:srgbClr val="000000"/>
                          </a:solidFill>
                          <a:effectLst/>
                          <a:latin typeface="+mn-lt"/>
                          <a:ea typeface="+mn-ea"/>
                          <a:cs typeface="+mn-cs"/>
                        </a:rPr>
                        <a:t>1.06 (</a:t>
                      </a:r>
                      <a:r>
                        <a:rPr lang="en-GB" sz="1600" b="0" i="0" u="none" strike="noStrike" kern="1200" dirty="0" smtClean="0">
                          <a:solidFill>
                            <a:srgbClr val="000000"/>
                          </a:solidFill>
                          <a:effectLst/>
                          <a:latin typeface="+mn-lt"/>
                          <a:ea typeface="+mn-ea"/>
                          <a:cs typeface="+mn-cs"/>
                        </a:rPr>
                        <a:t>0.90-1.24</a:t>
                      </a:r>
                      <a:r>
                        <a:rPr lang="en-GB" sz="1600" b="0" i="0" u="none" strike="noStrike" kern="1200" dirty="0">
                          <a:solidFill>
                            <a:srgbClr val="000000"/>
                          </a:solidFill>
                          <a:effectLst/>
                          <a:latin typeface="+mn-lt"/>
                          <a:ea typeface="+mn-ea"/>
                          <a:cs typeface="+mn-cs"/>
                        </a:rPr>
                        <a: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75490">
                <a:tc>
                  <a:txBody>
                    <a:bodyPr/>
                    <a:lstStyle/>
                    <a:p>
                      <a:pPr algn="l" fontAlgn="b"/>
                      <a:r>
                        <a:rPr lang="en-GB" sz="1600" b="0" i="0" u="none" strike="noStrike" dirty="0">
                          <a:solidFill>
                            <a:srgbClr val="000000"/>
                          </a:solidFill>
                          <a:effectLst/>
                          <a:latin typeface="+mn-lt"/>
                        </a:rPr>
                        <a:t>0.82 (0.67-1.02)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GB" sz="1600" b="0" i="0" u="none" strike="noStrike" dirty="0">
                          <a:solidFill>
                            <a:srgbClr val="000000"/>
                          </a:solidFill>
                          <a:effectLst/>
                          <a:latin typeface="+mn-lt"/>
                        </a:rPr>
                        <a:t>1.26 (1.02-1.55)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a:solidFill>
                            <a:srgbClr val="000000"/>
                          </a:solidFill>
                          <a:effectLst/>
                          <a:latin typeface="+mn-lt"/>
                        </a:rPr>
                        <a:t>1.08 (0.90-1.30)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GB" sz="1600" b="0" i="0" u="none" strike="noStrike" kern="1200" dirty="0" smtClean="0">
                          <a:solidFill>
                            <a:srgbClr val="000000"/>
                          </a:solidFill>
                          <a:effectLst/>
                          <a:latin typeface="+mn-lt"/>
                          <a:ea typeface="+mn-ea"/>
                          <a:cs typeface="+mn-cs"/>
                        </a:rPr>
                        <a:t>1.10 </a:t>
                      </a:r>
                      <a:r>
                        <a:rPr lang="en-GB" sz="1600" b="0" i="0" u="none" strike="noStrike" kern="1200" dirty="0">
                          <a:solidFill>
                            <a:srgbClr val="000000"/>
                          </a:solidFill>
                          <a:effectLst/>
                          <a:latin typeface="+mn-lt"/>
                          <a:ea typeface="+mn-ea"/>
                          <a:cs typeface="+mn-cs"/>
                        </a:rPr>
                        <a:t>(</a:t>
                      </a:r>
                      <a:r>
                        <a:rPr lang="en-GB" sz="1600" b="0" i="0" u="none" strike="noStrike" kern="1200" dirty="0" smtClean="0">
                          <a:solidFill>
                            <a:srgbClr val="000000"/>
                          </a:solidFill>
                          <a:effectLst/>
                          <a:latin typeface="+mn-lt"/>
                          <a:ea typeface="+mn-ea"/>
                          <a:cs typeface="+mn-cs"/>
                        </a:rPr>
                        <a:t>0.50-2.50)</a:t>
                      </a:r>
                      <a:endParaRPr lang="en-GB" sz="1600" b="0" i="0" u="none" strike="noStrike" kern="1200" dirty="0">
                        <a:solidFill>
                          <a:srgbClr val="000000"/>
                        </a:solidFill>
                        <a:effectLst/>
                        <a:latin typeface="+mn-lt"/>
                        <a:ea typeface="+mn-ea"/>
                        <a:cs typeface="+mn-cs"/>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75490">
                <a:tc>
                  <a:txBody>
                    <a:bodyPr/>
                    <a:lstStyle/>
                    <a:p>
                      <a:pPr algn="l" fontAlgn="b"/>
                      <a:r>
                        <a:rPr lang="en-GB" sz="1600" b="0" i="0" u="none" strike="noStrike" dirty="0">
                          <a:solidFill>
                            <a:srgbClr val="000000"/>
                          </a:solidFill>
                          <a:effectLst/>
                          <a:latin typeface="+mn-lt"/>
                        </a:rPr>
                        <a:t>0.95 (0.59-1.52)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n-GB" sz="1600" b="0" i="0" u="none" strike="noStrike" dirty="0">
                          <a:solidFill>
                            <a:srgbClr val="000000"/>
                          </a:solidFill>
                          <a:effectLst/>
                          <a:latin typeface="+mn-lt"/>
                        </a:rPr>
                        <a:t>1.27 (1.03-1.57)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a:solidFill>
                            <a:srgbClr val="000000"/>
                          </a:solidFill>
                          <a:effectLst/>
                          <a:latin typeface="+mn-lt"/>
                        </a:rPr>
                        <a:t>1.12 (0.84-1.50)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GB" sz="1600" b="0" i="0" u="none" strike="noStrike" kern="1200" dirty="0" smtClean="0">
                          <a:solidFill>
                            <a:srgbClr val="000000"/>
                          </a:solidFill>
                          <a:effectLst/>
                          <a:latin typeface="+mn-lt"/>
                          <a:ea typeface="+mn-ea"/>
                          <a:cs typeface="+mn-cs"/>
                        </a:rPr>
                        <a:t>1.10 </a:t>
                      </a:r>
                      <a:r>
                        <a:rPr lang="en-GB" sz="1600" b="0" i="0" u="none" strike="noStrike" kern="1200" dirty="0">
                          <a:solidFill>
                            <a:srgbClr val="000000"/>
                          </a:solidFill>
                          <a:effectLst/>
                          <a:latin typeface="+mn-lt"/>
                          <a:ea typeface="+mn-ea"/>
                          <a:cs typeface="+mn-cs"/>
                        </a:rPr>
                        <a:t>(</a:t>
                      </a:r>
                      <a:r>
                        <a:rPr lang="en-GB" sz="1600" b="0" i="0" u="none" strike="noStrike" kern="1200" dirty="0" smtClean="0">
                          <a:solidFill>
                            <a:srgbClr val="000000"/>
                          </a:solidFill>
                          <a:effectLst/>
                          <a:latin typeface="+mn-lt"/>
                          <a:ea typeface="+mn-ea"/>
                          <a:cs typeface="+mn-cs"/>
                        </a:rPr>
                        <a:t>0.70-1.90)</a:t>
                      </a:r>
                      <a:endParaRPr lang="en-GB" sz="1600" b="0" i="0" u="none" strike="noStrike" kern="1200" dirty="0">
                        <a:solidFill>
                          <a:srgbClr val="000000"/>
                        </a:solidFill>
                        <a:effectLst/>
                        <a:latin typeface="+mn-lt"/>
                        <a:ea typeface="+mn-ea"/>
                        <a:cs typeface="+mn-cs"/>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75490">
                <a:tc>
                  <a:txBody>
                    <a:bodyPr/>
                    <a:lstStyle/>
                    <a:p>
                      <a:pPr algn="l" fontAlgn="b"/>
                      <a:r>
                        <a:rPr lang="en-GB" sz="1600" b="0" i="0" u="none" strike="noStrike" dirty="0">
                          <a:solidFill>
                            <a:srgbClr val="000000"/>
                          </a:solidFill>
                          <a:effectLst/>
                          <a:latin typeface="+mn-lt"/>
                        </a:rPr>
                        <a:t>1.03 (0.86-1.23)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1.27 (1.03-1.57)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a:solidFill>
                            <a:srgbClr val="000000"/>
                          </a:solidFill>
                          <a:effectLst/>
                          <a:latin typeface="+mn-lt"/>
                        </a:rPr>
                        <a:t>1.15 (0.82-1.62)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GB" sz="1600" b="0" i="0" u="none" strike="noStrike" kern="1200" dirty="0">
                          <a:solidFill>
                            <a:srgbClr val="000000"/>
                          </a:solidFill>
                          <a:effectLst/>
                          <a:latin typeface="+mn-lt"/>
                          <a:ea typeface="+mn-ea"/>
                          <a:cs typeface="+mn-cs"/>
                        </a:rPr>
                        <a:t>1.12 (</a:t>
                      </a:r>
                      <a:r>
                        <a:rPr lang="en-GB" sz="1600" b="0" i="0" u="none" strike="noStrike" kern="1200" dirty="0" smtClean="0">
                          <a:solidFill>
                            <a:srgbClr val="000000"/>
                          </a:solidFill>
                          <a:effectLst/>
                          <a:latin typeface="+mn-lt"/>
                          <a:ea typeface="+mn-ea"/>
                          <a:cs typeface="+mn-cs"/>
                        </a:rPr>
                        <a:t>0.88-1.43</a:t>
                      </a:r>
                      <a:r>
                        <a:rPr lang="en-GB" sz="1600" b="0" i="0" u="none" strike="noStrike" kern="1200" dirty="0">
                          <a:solidFill>
                            <a:srgbClr val="000000"/>
                          </a:solidFill>
                          <a:effectLst/>
                          <a:latin typeface="+mn-lt"/>
                          <a:ea typeface="+mn-ea"/>
                          <a:cs typeface="+mn-cs"/>
                        </a:rPr>
                        <a: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75490">
                <a:tc>
                  <a:txBody>
                    <a:bodyPr/>
                    <a:lstStyle/>
                    <a:p>
                      <a:pPr algn="l" fontAlgn="b"/>
                      <a:r>
                        <a:rPr lang="en-GB" sz="1600" b="0" i="0" u="none" strike="noStrike" dirty="0">
                          <a:solidFill>
                            <a:srgbClr val="000000"/>
                          </a:solidFill>
                          <a:effectLst/>
                          <a:latin typeface="+mn-lt"/>
                        </a:rPr>
                        <a:t>1.04 (0.89-1.22)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1.28 (1.00-1.64)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1.20 (0.98-1.48)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t"/>
                      <a:r>
                        <a:rPr lang="en-GB" sz="1600" b="0" i="0" u="none" strike="noStrike" kern="1200" dirty="0">
                          <a:solidFill>
                            <a:srgbClr val="000000"/>
                          </a:solidFill>
                          <a:effectLst/>
                          <a:latin typeface="+mn-lt"/>
                          <a:ea typeface="+mn-ea"/>
                          <a:cs typeface="+mn-cs"/>
                        </a:rPr>
                        <a:t>1.12 (0.94 -1.34 )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75490">
                <a:tc>
                  <a:txBody>
                    <a:bodyPr/>
                    <a:lstStyle/>
                    <a:p>
                      <a:pPr algn="l" fontAlgn="b"/>
                      <a:r>
                        <a:rPr lang="en-GB" sz="1600" b="0" i="0" u="none" strike="noStrike" dirty="0">
                          <a:solidFill>
                            <a:srgbClr val="000000"/>
                          </a:solidFill>
                          <a:effectLst/>
                          <a:latin typeface="+mn-lt"/>
                        </a:rPr>
                        <a:t>1.05 (0.64-1.72)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1.28 (1.04-1.56)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a:solidFill>
                            <a:srgbClr val="000000"/>
                          </a:solidFill>
                          <a:effectLst/>
                          <a:latin typeface="+mn-lt"/>
                        </a:rPr>
                        <a:t>1.28 (1.10-1.49)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t"/>
                      <a:r>
                        <a:rPr lang="en-GB" sz="1600" b="0" i="0" u="none" strike="noStrike" kern="1200" dirty="0">
                          <a:solidFill>
                            <a:srgbClr val="000000"/>
                          </a:solidFill>
                          <a:effectLst/>
                          <a:latin typeface="+mn-lt"/>
                          <a:ea typeface="+mn-ea"/>
                          <a:cs typeface="+mn-cs"/>
                        </a:rPr>
                        <a:t>1.13 (0.94-1.38)</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75490">
                <a:tc>
                  <a:txBody>
                    <a:bodyPr/>
                    <a:lstStyle/>
                    <a:p>
                      <a:pPr algn="l" fontAlgn="b"/>
                      <a:r>
                        <a:rPr lang="en-GB" sz="1600" b="0" i="0" u="none" strike="noStrike" dirty="0">
                          <a:solidFill>
                            <a:srgbClr val="000000"/>
                          </a:solidFill>
                          <a:effectLst/>
                          <a:latin typeface="+mn-lt"/>
                        </a:rPr>
                        <a:t>1.086 (0.78-1.52)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1.29 (0.99-1.69)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1.30 (0.66-2.56)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GB" sz="1600" b="0" i="0" u="none" strike="noStrike" kern="1200" dirty="0">
                          <a:solidFill>
                            <a:srgbClr val="000000"/>
                          </a:solidFill>
                          <a:effectLst/>
                          <a:latin typeface="+mn-lt"/>
                          <a:ea typeface="+mn-ea"/>
                          <a:cs typeface="+mn-cs"/>
                        </a:rPr>
                        <a:t>1.14 (</a:t>
                      </a:r>
                      <a:r>
                        <a:rPr lang="en-GB" sz="1600" b="0" i="0" u="none" strike="noStrike" kern="1200" dirty="0" smtClean="0">
                          <a:solidFill>
                            <a:srgbClr val="000000"/>
                          </a:solidFill>
                          <a:effectLst/>
                          <a:latin typeface="+mn-lt"/>
                          <a:ea typeface="+mn-ea"/>
                          <a:cs typeface="+mn-cs"/>
                        </a:rPr>
                        <a:t>1.14-1.29</a:t>
                      </a:r>
                      <a:r>
                        <a:rPr lang="en-GB" sz="1600" b="0" i="0" u="none" strike="noStrike" kern="1200" dirty="0">
                          <a:solidFill>
                            <a:srgbClr val="000000"/>
                          </a:solidFill>
                          <a:effectLst/>
                          <a:latin typeface="+mn-lt"/>
                          <a:ea typeface="+mn-ea"/>
                          <a:cs typeface="+mn-cs"/>
                        </a:rPr>
                        <a: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r>
              <a:tr h="275490">
                <a:tc>
                  <a:txBody>
                    <a:bodyPr/>
                    <a:lstStyle/>
                    <a:p>
                      <a:pPr algn="l" fontAlgn="b"/>
                      <a:r>
                        <a:rPr lang="en-GB" sz="1600" b="0" i="0" u="none" strike="noStrike" dirty="0">
                          <a:solidFill>
                            <a:srgbClr val="000000"/>
                          </a:solidFill>
                          <a:effectLst/>
                          <a:latin typeface="+mn-lt"/>
                        </a:rPr>
                        <a:t>1.10 (0.91-1.33)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1.29 (1.06-1.51)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a:solidFill>
                            <a:srgbClr val="000000"/>
                          </a:solidFill>
                          <a:effectLst/>
                          <a:latin typeface="+mn-lt"/>
                        </a:rPr>
                        <a:t>1.32 (0.96-1.83)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GB" sz="1600" b="0" i="0" u="none" strike="noStrike" kern="1200" dirty="0">
                          <a:solidFill>
                            <a:srgbClr val="000000"/>
                          </a:solidFill>
                          <a:effectLst/>
                          <a:latin typeface="+mn-lt"/>
                          <a:ea typeface="+mn-ea"/>
                          <a:cs typeface="+mn-cs"/>
                        </a:rPr>
                        <a:t>1.15 (</a:t>
                      </a:r>
                      <a:r>
                        <a:rPr lang="en-GB" sz="1600" b="0" i="0" u="none" strike="noStrike" kern="1200" dirty="0" smtClean="0">
                          <a:solidFill>
                            <a:srgbClr val="000000"/>
                          </a:solidFill>
                          <a:effectLst/>
                          <a:latin typeface="+mn-lt"/>
                          <a:ea typeface="+mn-ea"/>
                          <a:cs typeface="+mn-cs"/>
                        </a:rPr>
                        <a:t>0.85-1.55</a:t>
                      </a:r>
                      <a:r>
                        <a:rPr lang="en-GB" sz="1600" b="0" i="0" u="none" strike="noStrike" kern="1200" dirty="0">
                          <a:solidFill>
                            <a:srgbClr val="000000"/>
                          </a:solidFill>
                          <a:effectLst/>
                          <a:latin typeface="+mn-lt"/>
                          <a:ea typeface="+mn-ea"/>
                          <a:cs typeface="+mn-cs"/>
                        </a:rPr>
                        <a: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75490">
                <a:tc>
                  <a:txBody>
                    <a:bodyPr/>
                    <a:lstStyle/>
                    <a:p>
                      <a:pPr algn="l" fontAlgn="b"/>
                      <a:r>
                        <a:rPr lang="en-GB" sz="1600" b="0" i="0" u="none" strike="noStrike" dirty="0">
                          <a:solidFill>
                            <a:srgbClr val="000000"/>
                          </a:solidFill>
                          <a:effectLst/>
                          <a:latin typeface="+mn-lt"/>
                        </a:rPr>
                        <a:t>1.12 (0.84-1.49)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1.29 (1.07-1.56)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a:solidFill>
                            <a:srgbClr val="000000"/>
                          </a:solidFill>
                          <a:effectLst/>
                          <a:latin typeface="+mn-lt"/>
                        </a:rPr>
                        <a:t>1.32 (1.04-1.69)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t"/>
                      <a:r>
                        <a:rPr lang="en-GB" sz="1600" b="0" i="0" u="none" strike="noStrike" kern="1200" dirty="0">
                          <a:solidFill>
                            <a:srgbClr val="000000"/>
                          </a:solidFill>
                          <a:effectLst/>
                          <a:latin typeface="+mn-lt"/>
                          <a:ea typeface="+mn-ea"/>
                          <a:cs typeface="+mn-cs"/>
                        </a:rPr>
                        <a:t>1.16 (</a:t>
                      </a:r>
                      <a:r>
                        <a:rPr lang="en-GB" sz="1600" b="0" i="0" u="none" strike="noStrike" kern="1200" dirty="0" smtClean="0">
                          <a:solidFill>
                            <a:srgbClr val="000000"/>
                          </a:solidFill>
                          <a:effectLst/>
                          <a:latin typeface="+mn-lt"/>
                          <a:ea typeface="+mn-ea"/>
                          <a:cs typeface="+mn-cs"/>
                        </a:rPr>
                        <a:t>0.87-1.54</a:t>
                      </a:r>
                      <a:r>
                        <a:rPr lang="en-GB" sz="1600" b="0" i="0" u="none" strike="noStrike" kern="1200" dirty="0">
                          <a:solidFill>
                            <a:srgbClr val="000000"/>
                          </a:solidFill>
                          <a:effectLst/>
                          <a:latin typeface="+mn-lt"/>
                          <a:ea typeface="+mn-ea"/>
                          <a:cs typeface="+mn-cs"/>
                        </a:rPr>
                        <a: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75490">
                <a:tc>
                  <a:txBody>
                    <a:bodyPr/>
                    <a:lstStyle/>
                    <a:p>
                      <a:pPr algn="l" fontAlgn="b"/>
                      <a:r>
                        <a:rPr lang="en-GB" sz="1600" b="0" i="0" u="none" strike="noStrike" dirty="0">
                          <a:solidFill>
                            <a:srgbClr val="000000"/>
                          </a:solidFill>
                          <a:effectLst/>
                          <a:latin typeface="+mn-lt"/>
                        </a:rPr>
                        <a:t>1.13 (1.04-1.23)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a:solidFill>
                            <a:srgbClr val="000000"/>
                          </a:solidFill>
                          <a:effectLst/>
                          <a:latin typeface="+mn-lt"/>
                        </a:rPr>
                        <a:t>1.29 (1.07-1.56)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a:solidFill>
                            <a:srgbClr val="000000"/>
                          </a:solidFill>
                          <a:effectLst/>
                          <a:latin typeface="+mn-lt"/>
                        </a:rPr>
                        <a:t>1.36 (1.09-1.69)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t"/>
                      <a:r>
                        <a:rPr lang="en-GB" sz="1600" b="0" i="0" u="none" strike="noStrike" kern="1200" dirty="0" smtClean="0">
                          <a:solidFill>
                            <a:srgbClr val="000000"/>
                          </a:solidFill>
                          <a:effectLst/>
                          <a:latin typeface="+mn-lt"/>
                          <a:ea typeface="+mn-ea"/>
                          <a:cs typeface="+mn-cs"/>
                        </a:rPr>
                        <a:t>1.20 </a:t>
                      </a:r>
                      <a:r>
                        <a:rPr lang="en-GB" sz="1600" b="0" i="0" u="none" strike="noStrike" kern="1200" dirty="0">
                          <a:solidFill>
                            <a:srgbClr val="000000"/>
                          </a:solidFill>
                          <a:effectLst/>
                          <a:latin typeface="+mn-lt"/>
                          <a:ea typeface="+mn-ea"/>
                          <a:cs typeface="+mn-cs"/>
                        </a:rPr>
                        <a:t>(</a:t>
                      </a:r>
                      <a:r>
                        <a:rPr lang="en-GB" sz="1600" b="0" i="0" u="none" strike="noStrike" kern="1200" dirty="0" smtClean="0">
                          <a:solidFill>
                            <a:srgbClr val="000000"/>
                          </a:solidFill>
                          <a:effectLst/>
                          <a:latin typeface="+mn-lt"/>
                          <a:ea typeface="+mn-ea"/>
                          <a:cs typeface="+mn-cs"/>
                        </a:rPr>
                        <a:t>0.60-2.30)</a:t>
                      </a:r>
                      <a:endParaRPr lang="en-GB" sz="1600" b="0" i="0" u="none" strike="noStrike" kern="1200" dirty="0">
                        <a:solidFill>
                          <a:srgbClr val="000000"/>
                        </a:solidFill>
                        <a:effectLst/>
                        <a:latin typeface="+mn-lt"/>
                        <a:ea typeface="+mn-ea"/>
                        <a:cs typeface="+mn-cs"/>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75490">
                <a:tc>
                  <a:txBody>
                    <a:bodyPr/>
                    <a:lstStyle/>
                    <a:p>
                      <a:pPr algn="l" fontAlgn="b"/>
                      <a:r>
                        <a:rPr lang="en-GB" sz="1600" b="0" i="0" u="none" strike="noStrike" dirty="0">
                          <a:solidFill>
                            <a:srgbClr val="000000"/>
                          </a:solidFill>
                          <a:effectLst/>
                          <a:latin typeface="+mn-lt"/>
                        </a:rPr>
                        <a:t>1.14 (0.95-1.41)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1.29 (1.11-1.49)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a:solidFill>
                            <a:srgbClr val="000000"/>
                          </a:solidFill>
                          <a:effectLst/>
                          <a:latin typeface="+mn-lt"/>
                        </a:rPr>
                        <a:t>1.38 (1.03-1.61)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t"/>
                      <a:r>
                        <a:rPr lang="en-GB" sz="1600" b="0" i="0" u="none" strike="noStrike" kern="1200" dirty="0">
                          <a:solidFill>
                            <a:srgbClr val="000000"/>
                          </a:solidFill>
                          <a:effectLst/>
                          <a:latin typeface="+mn-lt"/>
                          <a:ea typeface="+mn-ea"/>
                          <a:cs typeface="+mn-cs"/>
                        </a:rPr>
                        <a:t>1.21 (</a:t>
                      </a:r>
                      <a:r>
                        <a:rPr lang="en-GB" sz="1600" b="0" i="0" u="none" strike="noStrike" kern="1200" dirty="0" smtClean="0">
                          <a:solidFill>
                            <a:srgbClr val="000000"/>
                          </a:solidFill>
                          <a:effectLst/>
                          <a:latin typeface="+mn-lt"/>
                          <a:ea typeface="+mn-ea"/>
                          <a:cs typeface="+mn-cs"/>
                        </a:rPr>
                        <a:t>1.06-1.38 </a:t>
                      </a:r>
                      <a:r>
                        <a:rPr lang="en-GB" sz="1600" b="0" i="0" u="none" strike="noStrike" kern="1200" dirty="0">
                          <a:solidFill>
                            <a:srgbClr val="000000"/>
                          </a:solidFill>
                          <a:effectLst/>
                          <a:latin typeface="+mn-lt"/>
                          <a:ea typeface="+mn-ea"/>
                          <a:cs typeface="+mn-cs"/>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r>
              <a:tr h="275490">
                <a:tc>
                  <a:txBody>
                    <a:bodyPr/>
                    <a:lstStyle/>
                    <a:p>
                      <a:pPr algn="l" fontAlgn="b"/>
                      <a:r>
                        <a:rPr lang="en-GB" sz="1600" b="0" i="0" u="none" strike="noStrike" dirty="0">
                          <a:solidFill>
                            <a:srgbClr val="000000"/>
                          </a:solidFill>
                          <a:effectLst/>
                          <a:latin typeface="+mn-lt"/>
                        </a:rPr>
                        <a:t>1.14 (0.97-1.34 )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1.29 (1.11-1.49)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a:solidFill>
                            <a:srgbClr val="000000"/>
                          </a:solidFill>
                          <a:effectLst/>
                          <a:latin typeface="+mn-lt"/>
                        </a:rPr>
                        <a:t>1.66 (0.91-3.05)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GB" sz="1600" b="0" i="0" u="none" strike="noStrike" kern="1200" dirty="0">
                          <a:solidFill>
                            <a:srgbClr val="000000"/>
                          </a:solidFill>
                          <a:effectLst/>
                          <a:latin typeface="+mn-lt"/>
                          <a:ea typeface="+mn-ea"/>
                          <a:cs typeface="+mn-cs"/>
                        </a:rPr>
                        <a:t>1.26 (</a:t>
                      </a:r>
                      <a:r>
                        <a:rPr lang="en-GB" sz="1600" b="0" i="0" u="none" strike="noStrike" kern="1200" dirty="0" smtClean="0">
                          <a:solidFill>
                            <a:srgbClr val="000000"/>
                          </a:solidFill>
                          <a:effectLst/>
                          <a:latin typeface="+mn-lt"/>
                          <a:ea typeface="+mn-ea"/>
                          <a:cs typeface="+mn-cs"/>
                        </a:rPr>
                        <a:t>1.02-1.56</a:t>
                      </a:r>
                      <a:r>
                        <a:rPr lang="en-GB" sz="1600" b="0" i="0" u="none" strike="noStrike" kern="1200" dirty="0">
                          <a:solidFill>
                            <a:srgbClr val="000000"/>
                          </a:solidFill>
                          <a:effectLst/>
                          <a:latin typeface="+mn-lt"/>
                          <a:ea typeface="+mn-ea"/>
                          <a:cs typeface="+mn-cs"/>
                        </a:rPr>
                        <a: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r>
              <a:tr h="275490">
                <a:tc>
                  <a:txBody>
                    <a:bodyPr/>
                    <a:lstStyle/>
                    <a:p>
                      <a:pPr algn="l" fontAlgn="b"/>
                      <a:r>
                        <a:rPr lang="en-GB" sz="1600" b="0" i="0" u="none" strike="noStrike" dirty="0">
                          <a:solidFill>
                            <a:srgbClr val="000000"/>
                          </a:solidFill>
                          <a:effectLst/>
                          <a:latin typeface="+mn-lt"/>
                        </a:rPr>
                        <a:t>1.17 (0.86-1.58)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1.3 (0.60-2.9)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smtClean="0">
                          <a:solidFill>
                            <a:srgbClr val="000000"/>
                          </a:solidFill>
                          <a:effectLst/>
                          <a:latin typeface="+mn-lt"/>
                        </a:rPr>
                        <a:t>2.10 </a:t>
                      </a:r>
                      <a:r>
                        <a:rPr lang="en-GB" sz="1600" b="0" i="0" u="none" strike="noStrike" dirty="0">
                          <a:solidFill>
                            <a:srgbClr val="000000"/>
                          </a:solidFill>
                          <a:effectLst/>
                          <a:latin typeface="+mn-lt"/>
                        </a:rPr>
                        <a:t>(0.6-7.1)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t"/>
                      <a:r>
                        <a:rPr lang="en-GB" sz="1600" b="0" i="0" u="none" strike="noStrike" kern="1200" dirty="0">
                          <a:solidFill>
                            <a:srgbClr val="000000"/>
                          </a:solidFill>
                          <a:effectLst/>
                          <a:latin typeface="+mn-lt"/>
                          <a:ea typeface="+mn-ea"/>
                          <a:cs typeface="+mn-cs"/>
                        </a:rPr>
                        <a:t>1.28 (</a:t>
                      </a:r>
                      <a:r>
                        <a:rPr lang="en-GB" sz="1600" b="0" i="0" u="none" strike="noStrike" kern="1200" dirty="0" smtClean="0">
                          <a:solidFill>
                            <a:srgbClr val="000000"/>
                          </a:solidFill>
                          <a:effectLst/>
                          <a:latin typeface="+mn-lt"/>
                          <a:ea typeface="+mn-ea"/>
                          <a:cs typeface="+mn-cs"/>
                        </a:rPr>
                        <a:t>1.02-1.59</a:t>
                      </a:r>
                      <a:r>
                        <a:rPr lang="en-GB" sz="1600" b="0" i="0" u="none" strike="noStrike" kern="1200" dirty="0">
                          <a:solidFill>
                            <a:srgbClr val="000000"/>
                          </a:solidFill>
                          <a:effectLst/>
                          <a:latin typeface="+mn-lt"/>
                          <a:ea typeface="+mn-ea"/>
                          <a:cs typeface="+mn-cs"/>
                        </a:rPr>
                        <a: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r>
              <a:tr h="275490">
                <a:tc>
                  <a:txBody>
                    <a:bodyPr/>
                    <a:lstStyle/>
                    <a:p>
                      <a:pPr algn="l" fontAlgn="b"/>
                      <a:r>
                        <a:rPr lang="en-GB" sz="1600" b="0" i="0" u="none" strike="noStrike" dirty="0">
                          <a:solidFill>
                            <a:srgbClr val="000000"/>
                          </a:solidFill>
                          <a:effectLst/>
                          <a:latin typeface="+mn-lt"/>
                        </a:rPr>
                        <a:t>1.17 (0.98-1.41)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1.37 (0.69-2.71)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3.1 (</a:t>
                      </a:r>
                      <a:r>
                        <a:rPr lang="en-GB" sz="1600" b="0" i="0" u="none" strike="noStrike" dirty="0" smtClean="0">
                          <a:solidFill>
                            <a:srgbClr val="000000"/>
                          </a:solidFill>
                          <a:effectLst/>
                          <a:latin typeface="+mn-lt"/>
                        </a:rPr>
                        <a:t>1.30-7.4</a:t>
                      </a:r>
                      <a:r>
                        <a:rPr lang="en-GB" sz="1600" b="0" i="0" u="none" strike="noStrike" dirty="0">
                          <a:solidFill>
                            <a:srgbClr val="000000"/>
                          </a:solidFill>
                          <a:effectLst/>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t"/>
                      <a:r>
                        <a:rPr lang="en-GB" sz="1600" b="0" i="0" u="none" strike="noStrike" kern="1200" dirty="0">
                          <a:solidFill>
                            <a:srgbClr val="000000"/>
                          </a:solidFill>
                          <a:effectLst/>
                          <a:latin typeface="+mn-lt"/>
                          <a:ea typeface="+mn-ea"/>
                          <a:cs typeface="+mn-cs"/>
                        </a:rPr>
                        <a:t>1.30 (</a:t>
                      </a:r>
                      <a:r>
                        <a:rPr lang="en-GB" sz="1600" b="0" i="0" u="none" strike="noStrike" kern="1200" dirty="0" smtClean="0">
                          <a:solidFill>
                            <a:srgbClr val="000000"/>
                          </a:solidFill>
                          <a:effectLst/>
                          <a:latin typeface="+mn-lt"/>
                          <a:ea typeface="+mn-ea"/>
                          <a:cs typeface="+mn-cs"/>
                        </a:rPr>
                        <a:t>0.98-1.71</a:t>
                      </a:r>
                      <a:r>
                        <a:rPr lang="en-GB" sz="1600" b="0" i="0" u="none" strike="noStrike" kern="1200" dirty="0">
                          <a:solidFill>
                            <a:srgbClr val="000000"/>
                          </a:solidFill>
                          <a:effectLst/>
                          <a:latin typeface="+mn-lt"/>
                          <a:ea typeface="+mn-ea"/>
                          <a:cs typeface="+mn-cs"/>
                        </a:rPr>
                        <a: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75490">
                <a:tc>
                  <a:txBody>
                    <a:bodyPr/>
                    <a:lstStyle/>
                    <a:p>
                      <a:pPr algn="l" fontAlgn="b"/>
                      <a:r>
                        <a:rPr lang="en-GB" sz="1600" b="0" i="0" u="none" strike="noStrike" dirty="0">
                          <a:solidFill>
                            <a:srgbClr val="000000"/>
                          </a:solidFill>
                          <a:effectLst/>
                          <a:latin typeface="+mn-lt"/>
                        </a:rPr>
                        <a:t>1.18 (0.93-1.51)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1.5 (0.9-2.5)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4.1 (1.2-13.8)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50000"/>
                        <a:lumOff val="50000"/>
                      </a:schemeClr>
                    </a:solidFill>
                  </a:tcPr>
                </a:tc>
                <a:tc>
                  <a:txBody>
                    <a:bodyPr/>
                    <a:lstStyle/>
                    <a:p>
                      <a:pPr algn="l" fontAlgn="t"/>
                      <a:r>
                        <a:rPr lang="en-GB" sz="1600" b="0" i="0" u="none" strike="noStrike" kern="1200" dirty="0">
                          <a:solidFill>
                            <a:srgbClr val="000000"/>
                          </a:solidFill>
                          <a:effectLst/>
                          <a:latin typeface="+mn-lt"/>
                          <a:ea typeface="+mn-ea"/>
                          <a:cs typeface="+mn-cs"/>
                        </a:rPr>
                        <a:t>1.32 (</a:t>
                      </a:r>
                      <a:r>
                        <a:rPr lang="en-GB" sz="1600" b="0" i="0" u="none" strike="noStrike" kern="1200" dirty="0" smtClean="0">
                          <a:solidFill>
                            <a:srgbClr val="000000"/>
                          </a:solidFill>
                          <a:effectLst/>
                          <a:latin typeface="+mn-lt"/>
                          <a:ea typeface="+mn-ea"/>
                          <a:cs typeface="+mn-cs"/>
                        </a:rPr>
                        <a:t>1.09-1.60)</a:t>
                      </a:r>
                      <a:endParaRPr lang="en-GB" sz="1600" b="0" i="0" u="none" strike="noStrike" kern="1200" dirty="0">
                        <a:solidFill>
                          <a:srgbClr val="000000"/>
                        </a:solidFill>
                        <a:effectLst/>
                        <a:latin typeface="+mn-lt"/>
                        <a:ea typeface="+mn-ea"/>
                        <a:cs typeface="+mn-cs"/>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50000"/>
                        <a:lumOff val="50000"/>
                      </a:schemeClr>
                    </a:solidFill>
                  </a:tcPr>
                </a:tc>
              </a:tr>
              <a:tr h="275490">
                <a:tc>
                  <a:txBody>
                    <a:bodyPr/>
                    <a:lstStyle/>
                    <a:p>
                      <a:pPr algn="l" fontAlgn="b"/>
                      <a:r>
                        <a:rPr lang="en-GB" sz="1600" b="0" i="0" u="none" strike="noStrike" dirty="0">
                          <a:solidFill>
                            <a:srgbClr val="000000"/>
                          </a:solidFill>
                          <a:effectLst/>
                          <a:latin typeface="+mn-lt"/>
                        </a:rPr>
                        <a:t>1.19 (1.05-1.34 )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a:solidFill>
                            <a:srgbClr val="000000"/>
                          </a:solidFill>
                          <a:effectLst/>
                          <a:latin typeface="+mn-lt"/>
                        </a:rPr>
                        <a:t>1.9 (0.9-4.0)</a:t>
                      </a:r>
                    </a:p>
                  </a:txBody>
                  <a:tcPr marL="9525" marR="9525" marT="9525" marB="0" anchor="b">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endParaRPr lang="en-GB" sz="1600" b="0" i="0" u="none" strike="noStrike" dirty="0">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smtClean="0">
                          <a:solidFill>
                            <a:srgbClr val="000000"/>
                          </a:solidFill>
                          <a:effectLst/>
                          <a:latin typeface="+mn-lt"/>
                        </a:rPr>
                        <a:t>Elevated</a:t>
                      </a:r>
                      <a:r>
                        <a:rPr lang="en-GB" sz="1600" b="0" i="0" u="none" strike="noStrike" baseline="0" dirty="0" smtClean="0">
                          <a:solidFill>
                            <a:srgbClr val="000000"/>
                          </a:solidFill>
                          <a:effectLst/>
                          <a:latin typeface="+mn-lt"/>
                        </a:rPr>
                        <a:t> and significant</a:t>
                      </a:r>
                      <a:endParaRPr lang="en-GB" sz="1600" b="0" i="0" u="none" strike="noStrike" dirty="0">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275490">
                <a:tc>
                  <a:txBody>
                    <a:bodyPr/>
                    <a:lstStyle/>
                    <a:p>
                      <a:pPr algn="l" fontAlgn="b"/>
                      <a:r>
                        <a:rPr lang="en-GB" sz="1600" b="0" i="0" u="none" strike="noStrike" dirty="0">
                          <a:solidFill>
                            <a:srgbClr val="000000"/>
                          </a:solidFill>
                          <a:effectLst/>
                          <a:latin typeface="+mn-lt"/>
                        </a:rPr>
                        <a:t>1.21 (0.89-1.65)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GB" sz="1600" b="0" i="0" u="none" strike="noStrike" dirty="0">
                          <a:solidFill>
                            <a:srgbClr val="000000"/>
                          </a:solidFill>
                          <a:effectLst/>
                          <a:latin typeface="+mn-lt"/>
                        </a:rPr>
                        <a:t>2.10 (1.10-4.75)</a:t>
                      </a:r>
                    </a:p>
                  </a:txBody>
                  <a:tcPr marL="9525" marR="9525" marT="9525" marB="0" anchor="b">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endParaRPr lang="en-GB" sz="1600" b="0" i="0" u="none" strike="noStrike" dirty="0">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66"/>
                    </a:solidFill>
                  </a:tcPr>
                </a:tc>
                <a:tc>
                  <a:txBody>
                    <a:bodyPr/>
                    <a:lstStyle/>
                    <a:p>
                      <a:pPr algn="l" fontAlgn="b"/>
                      <a:r>
                        <a:rPr lang="en-GB" sz="1600" b="0" i="0" u="none" strike="noStrike" dirty="0" smtClean="0">
                          <a:solidFill>
                            <a:srgbClr val="000000"/>
                          </a:solidFill>
                          <a:effectLst/>
                          <a:latin typeface="+mn-lt"/>
                        </a:rPr>
                        <a:t>Elevated</a:t>
                      </a:r>
                      <a:r>
                        <a:rPr lang="en-GB" sz="1600" b="0" i="0" u="none" strike="noStrike" baseline="0" dirty="0" smtClean="0">
                          <a:solidFill>
                            <a:srgbClr val="000000"/>
                          </a:solidFill>
                          <a:effectLst/>
                          <a:latin typeface="+mn-lt"/>
                        </a:rPr>
                        <a:t> but insignificant</a:t>
                      </a:r>
                      <a:endParaRPr lang="en-GB" sz="1600" b="0" i="0" u="none" strike="noStrike" dirty="0">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188416">
                <a:tc>
                  <a:txBody>
                    <a:bodyPr/>
                    <a:lstStyle/>
                    <a:p>
                      <a:pPr algn="l" fontAlgn="b"/>
                      <a:r>
                        <a:rPr lang="en-GB" sz="1600" b="0" i="0" u="none" strike="noStrike" dirty="0">
                          <a:solidFill>
                            <a:srgbClr val="000000"/>
                          </a:solidFill>
                          <a:effectLst/>
                          <a:latin typeface="+mn-lt"/>
                        </a:rPr>
                        <a:t>1.22 (1.04-1.45)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a:solidFill>
                            <a:srgbClr val="000000"/>
                          </a:solidFill>
                          <a:effectLst/>
                          <a:latin typeface="+mn-lt"/>
                        </a:rPr>
                        <a:t>2.17 (1.18-4.00)</a:t>
                      </a:r>
                    </a:p>
                  </a:txBody>
                  <a:tcPr marL="9525" marR="9525" marT="9525" marB="0" anchor="b">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lumOff val="50000"/>
                      </a:schemeClr>
                    </a:solidFill>
                  </a:tcPr>
                </a:tc>
                <a:tc>
                  <a:txBody>
                    <a:bodyPr/>
                    <a:lstStyle/>
                    <a:p>
                      <a:pPr algn="l" fontAlgn="b"/>
                      <a:r>
                        <a:rPr lang="en-GB" sz="1600" b="0" i="0" u="none" strike="noStrike" dirty="0" smtClean="0">
                          <a:solidFill>
                            <a:srgbClr val="000000"/>
                          </a:solidFill>
                          <a:effectLst/>
                          <a:latin typeface="+mn-lt"/>
                        </a:rPr>
                        <a:t>_</a:t>
                      </a:r>
                      <a:endParaRPr lang="en-GB" sz="1600" b="0" i="0" u="none" strike="noStrike" dirty="0">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en-GB" sz="1600" b="0" i="0" u="none" strike="noStrike" dirty="0" smtClean="0">
                          <a:solidFill>
                            <a:srgbClr val="000000"/>
                          </a:solidFill>
                          <a:effectLst/>
                          <a:latin typeface="+mn-lt"/>
                        </a:rPr>
                        <a:t>Reduced</a:t>
                      </a:r>
                      <a:r>
                        <a:rPr lang="en-GB" sz="1600" b="0" i="0" u="none" strike="noStrike" baseline="0" dirty="0" smtClean="0">
                          <a:solidFill>
                            <a:srgbClr val="000000"/>
                          </a:solidFill>
                          <a:effectLst/>
                          <a:latin typeface="+mn-lt"/>
                        </a:rPr>
                        <a:t> but insignificant</a:t>
                      </a:r>
                      <a:endParaRPr lang="en-GB" sz="1600" b="0" i="0" u="none" strike="noStrike" dirty="0">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568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355600" y="1665288"/>
            <a:ext cx="8429625" cy="4860056"/>
          </a:xfrm>
        </p:spPr>
        <p:txBody>
          <a:bodyPr/>
          <a:lstStyle/>
          <a:p>
            <a:endParaRPr lang="en-GB" sz="2200" dirty="0" smtClean="0"/>
          </a:p>
          <a:p>
            <a:endParaRPr lang="en-GB" sz="2200" dirty="0"/>
          </a:p>
          <a:p>
            <a:endParaRPr lang="en-GB" sz="2200" dirty="0" smtClean="0"/>
          </a:p>
          <a:p>
            <a:endParaRPr lang="en-GB" sz="2200" dirty="0" smtClean="0"/>
          </a:p>
          <a:p>
            <a:pPr algn="ctr"/>
            <a:r>
              <a:rPr lang="en-GB" sz="3600" b="1" i="1" dirty="0" smtClean="0"/>
              <a:t>Further observations</a:t>
            </a:r>
          </a:p>
          <a:p>
            <a:endParaRPr lang="en-GB" sz="2200" dirty="0"/>
          </a:p>
        </p:txBody>
      </p:sp>
    </p:spTree>
    <p:extLst>
      <p:ext uri="{BB962C8B-B14F-4D97-AF65-F5344CB8AC3E}">
        <p14:creationId xmlns:p14="http://schemas.microsoft.com/office/powerpoint/2010/main" val="2831863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Other observations</a:t>
            </a:r>
            <a:endParaRPr lang="en-GB" altLang="en-US" sz="2400" dirty="0">
              <a:solidFill>
                <a:schemeClr val="bg1"/>
              </a:solidFill>
            </a:endParaRPr>
          </a:p>
        </p:txBody>
      </p:sp>
      <p:sp>
        <p:nvSpPr>
          <p:cNvPr id="2" name="Content Placeholder 1"/>
          <p:cNvSpPr>
            <a:spLocks noGrp="1"/>
          </p:cNvSpPr>
          <p:nvPr>
            <p:ph idx="1"/>
          </p:nvPr>
        </p:nvSpPr>
        <p:spPr>
          <a:xfrm>
            <a:off x="355600" y="1665288"/>
            <a:ext cx="8429625" cy="4860056"/>
          </a:xfrm>
        </p:spPr>
        <p:txBody>
          <a:bodyPr/>
          <a:lstStyle/>
          <a:p>
            <a:pPr marL="342900" indent="-342900">
              <a:buFont typeface="Arial" panose="020B0604020202020204" pitchFamily="34" charset="0"/>
              <a:buChar char="•"/>
            </a:pPr>
            <a:r>
              <a:rPr lang="en-GB" sz="2200" dirty="0" smtClean="0"/>
              <a:t>Risk estimates were larger for girls </a:t>
            </a:r>
            <a:r>
              <a:rPr lang="en-GB" sz="1800" dirty="0" smtClean="0"/>
              <a:t>(Shima &amp; Adachi 2000, Shima et al. 2003, </a:t>
            </a:r>
            <a:r>
              <a:rPr lang="en-GB" sz="1800" b="1" dirty="0" smtClean="0"/>
              <a:t>Oftedal et al. 2009</a:t>
            </a:r>
            <a:r>
              <a:rPr lang="en-GB" sz="1800" dirty="0" smtClean="0"/>
              <a:t>, Clark et al. 2010)</a:t>
            </a:r>
          </a:p>
          <a:p>
            <a:pPr marL="342900" indent="-342900">
              <a:buFont typeface="Arial" panose="020B0604020202020204" pitchFamily="34" charset="0"/>
              <a:buChar char="•"/>
            </a:pPr>
            <a:r>
              <a:rPr lang="en-GB" sz="2200" dirty="0" smtClean="0"/>
              <a:t>Positive associations </a:t>
            </a:r>
            <a:r>
              <a:rPr lang="en-GB" sz="2200" dirty="0"/>
              <a:t>with traffic-related air pollution </a:t>
            </a:r>
            <a:r>
              <a:rPr lang="en-GB" sz="2200" dirty="0" smtClean="0"/>
              <a:t>were larger for non-allergic asthma </a:t>
            </a:r>
            <a:r>
              <a:rPr lang="en-GB" sz="1800" dirty="0" smtClean="0"/>
              <a:t>(Gehring et al. 2010, Gruzieva et al. 2013)</a:t>
            </a:r>
          </a:p>
          <a:p>
            <a:pPr marL="342900" indent="-342900">
              <a:buFont typeface="Arial" panose="020B0604020202020204" pitchFamily="34" charset="0"/>
              <a:buChar char="•"/>
            </a:pPr>
            <a:r>
              <a:rPr lang="en-GB" sz="2200" dirty="0"/>
              <a:t>Positive associations with NO</a:t>
            </a:r>
            <a:r>
              <a:rPr lang="en-GB" sz="2200" baseline="-25000" dirty="0" smtClean="0"/>
              <a:t>2</a:t>
            </a:r>
            <a:r>
              <a:rPr lang="en-GB" sz="2200" dirty="0" smtClean="0"/>
              <a:t> winter-fall </a:t>
            </a:r>
            <a:r>
              <a:rPr lang="en-GB" sz="2200" dirty="0"/>
              <a:t>exposures </a:t>
            </a:r>
            <a:r>
              <a:rPr lang="en-GB" sz="2200" dirty="0" smtClean="0"/>
              <a:t>were larger than with NO</a:t>
            </a:r>
            <a:r>
              <a:rPr lang="en-GB" sz="2200" baseline="-25000" dirty="0" smtClean="0"/>
              <a:t>2</a:t>
            </a:r>
            <a:r>
              <a:rPr lang="en-GB" sz="2200" dirty="0" smtClean="0"/>
              <a:t> summer exposures </a:t>
            </a:r>
            <a:r>
              <a:rPr lang="en-GB" sz="1800" dirty="0" smtClean="0"/>
              <a:t>(Jerret et al., 2008)</a:t>
            </a:r>
          </a:p>
          <a:p>
            <a:pPr marL="342900" lvl="0" indent="-342900">
              <a:buFont typeface="Arial" panose="020B0604020202020204" pitchFamily="34" charset="0"/>
              <a:buChar char="•"/>
            </a:pPr>
            <a:r>
              <a:rPr lang="en-GB" sz="2200" dirty="0">
                <a:solidFill>
                  <a:srgbClr val="000005"/>
                </a:solidFill>
              </a:rPr>
              <a:t>Non-movers had higher and significant risk estimates when compared to movers </a:t>
            </a:r>
            <a:r>
              <a:rPr lang="en-GB" sz="1800" dirty="0">
                <a:solidFill>
                  <a:srgbClr val="000005"/>
                </a:solidFill>
              </a:rPr>
              <a:t>(Gehring et al., 2010</a:t>
            </a:r>
            <a:r>
              <a:rPr lang="en-GB" sz="1800" dirty="0" smtClean="0">
                <a:solidFill>
                  <a:srgbClr val="000005"/>
                </a:solidFill>
              </a:rPr>
              <a:t>)</a:t>
            </a:r>
            <a:endParaRPr lang="en-GB" sz="1800" dirty="0" smtClean="0"/>
          </a:p>
          <a:p>
            <a:pPr marL="342900" indent="-342900">
              <a:buFont typeface="Arial" panose="020B0604020202020204" pitchFamily="34" charset="0"/>
              <a:buChar char="•"/>
            </a:pPr>
            <a:r>
              <a:rPr lang="en-GB" sz="2200" dirty="0" smtClean="0"/>
              <a:t>Avoidance </a:t>
            </a:r>
            <a:r>
              <a:rPr lang="en-GB" sz="2200" dirty="0"/>
              <a:t>of house dust mites, pet </a:t>
            </a:r>
            <a:r>
              <a:rPr lang="en-GB" sz="2200" dirty="0" smtClean="0"/>
              <a:t>allergens, environmental </a:t>
            </a:r>
            <a:r>
              <a:rPr lang="en-GB" sz="2200" dirty="0"/>
              <a:t>tobacco smoke </a:t>
            </a:r>
            <a:r>
              <a:rPr lang="en-GB" sz="2200" dirty="0" smtClean="0"/>
              <a:t>and encouragement </a:t>
            </a:r>
            <a:r>
              <a:rPr lang="en-GB" sz="2200" dirty="0"/>
              <a:t>of breast </a:t>
            </a:r>
            <a:r>
              <a:rPr lang="en-GB" sz="2200" dirty="0" smtClean="0"/>
              <a:t>feeding protected against the effect of air pollution </a:t>
            </a:r>
            <a:r>
              <a:rPr lang="en-GB" sz="1800" dirty="0" smtClean="0"/>
              <a:t>(Carlsten et al., 2010)</a:t>
            </a:r>
            <a:endParaRPr lang="en-GB" sz="1800" dirty="0"/>
          </a:p>
        </p:txBody>
      </p:sp>
    </p:spTree>
    <p:extLst>
      <p:ext uri="{BB962C8B-B14F-4D97-AF65-F5344CB8AC3E}">
        <p14:creationId xmlns:p14="http://schemas.microsoft.com/office/powerpoint/2010/main" val="4269355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355600" y="1665288"/>
            <a:ext cx="8429625" cy="4860056"/>
          </a:xfrm>
        </p:spPr>
        <p:txBody>
          <a:bodyPr/>
          <a:lstStyle/>
          <a:p>
            <a:endParaRPr lang="en-GB" sz="2200" dirty="0" smtClean="0"/>
          </a:p>
          <a:p>
            <a:endParaRPr lang="en-GB" sz="2200" dirty="0"/>
          </a:p>
          <a:p>
            <a:endParaRPr lang="en-GB" sz="2200" dirty="0" smtClean="0"/>
          </a:p>
          <a:p>
            <a:endParaRPr lang="en-GB" sz="2200" dirty="0" smtClean="0"/>
          </a:p>
          <a:p>
            <a:pPr algn="ctr"/>
            <a:r>
              <a:rPr lang="en-GB" sz="3600" b="1" i="1" dirty="0" smtClean="0"/>
              <a:t>Should we believe the results?</a:t>
            </a:r>
          </a:p>
          <a:p>
            <a:endParaRPr lang="en-GB" sz="2200" dirty="0"/>
          </a:p>
        </p:txBody>
      </p:sp>
    </p:spTree>
    <p:extLst>
      <p:ext uri="{BB962C8B-B14F-4D97-AF65-F5344CB8AC3E}">
        <p14:creationId xmlns:p14="http://schemas.microsoft.com/office/powerpoint/2010/main" val="3495816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…Today</a:t>
            </a:r>
            <a:endParaRPr lang="en-GB" altLang="en-US" sz="2400" dirty="0">
              <a:solidFill>
                <a:schemeClr val="bg1"/>
              </a:solidFill>
            </a:endParaRPr>
          </a:p>
        </p:txBody>
      </p:sp>
      <p:pic>
        <p:nvPicPr>
          <p:cNvPr id="7" name="Picture 6"/>
          <p:cNvPicPr>
            <a:picLocks noChangeAspect="1"/>
          </p:cNvPicPr>
          <p:nvPr/>
        </p:nvPicPr>
        <p:blipFill>
          <a:blip r:embed="rId4"/>
          <a:stretch>
            <a:fillRect/>
          </a:stretch>
        </p:blipFill>
        <p:spPr>
          <a:xfrm>
            <a:off x="76200" y="1335087"/>
            <a:ext cx="4473893" cy="5522913"/>
          </a:xfrm>
          <a:prstGeom prst="rect">
            <a:avLst/>
          </a:prstGeom>
        </p:spPr>
      </p:pic>
      <p:pic>
        <p:nvPicPr>
          <p:cNvPr id="9" name="Picture 8"/>
          <p:cNvPicPr>
            <a:picLocks noChangeAspect="1"/>
          </p:cNvPicPr>
          <p:nvPr/>
        </p:nvPicPr>
        <p:blipFill>
          <a:blip r:embed="rId5"/>
          <a:stretch>
            <a:fillRect/>
          </a:stretch>
        </p:blipFill>
        <p:spPr>
          <a:xfrm>
            <a:off x="4550094" y="3861048"/>
            <a:ext cx="4517706" cy="2996951"/>
          </a:xfrm>
          <a:prstGeom prst="rect">
            <a:avLst/>
          </a:prstGeom>
        </p:spPr>
      </p:pic>
      <p:sp>
        <p:nvSpPr>
          <p:cNvPr id="10" name="TextBox 9"/>
          <p:cNvSpPr txBox="1"/>
          <p:nvPr/>
        </p:nvSpPr>
        <p:spPr>
          <a:xfrm>
            <a:off x="4270693" y="6581000"/>
            <a:ext cx="279400" cy="276999"/>
          </a:xfrm>
          <a:prstGeom prst="rect">
            <a:avLst/>
          </a:prstGeom>
          <a:noFill/>
        </p:spPr>
        <p:txBody>
          <a:bodyPr wrap="square" rtlCol="0">
            <a:spAutoFit/>
          </a:bodyPr>
          <a:lstStyle/>
          <a:p>
            <a:r>
              <a:rPr lang="en-GB" sz="1200" b="1" dirty="0" smtClean="0"/>
              <a:t>1</a:t>
            </a:r>
            <a:endParaRPr lang="en-US" sz="1200" b="1" dirty="0"/>
          </a:p>
        </p:txBody>
      </p:sp>
      <p:sp>
        <p:nvSpPr>
          <p:cNvPr id="12" name="TextBox 11"/>
          <p:cNvSpPr txBox="1"/>
          <p:nvPr/>
        </p:nvSpPr>
        <p:spPr>
          <a:xfrm>
            <a:off x="4572000" y="6580999"/>
            <a:ext cx="279400" cy="276999"/>
          </a:xfrm>
          <a:prstGeom prst="rect">
            <a:avLst/>
          </a:prstGeom>
          <a:noFill/>
        </p:spPr>
        <p:txBody>
          <a:bodyPr wrap="square" rtlCol="0">
            <a:spAutoFit/>
          </a:bodyPr>
          <a:lstStyle/>
          <a:p>
            <a:r>
              <a:rPr lang="en-GB" sz="1200" b="1" dirty="0" smtClean="0"/>
              <a:t>3</a:t>
            </a:r>
            <a:endParaRPr lang="en-US" sz="1200" b="1" dirty="0"/>
          </a:p>
        </p:txBody>
      </p:sp>
      <p:pic>
        <p:nvPicPr>
          <p:cNvPr id="2050" name="Picture 2" descr="http://elinussbaum.com/wp-content/uploads/2013/01/Traffic-related-air-pollution-and-lung-function-in-children-at-8-years-of-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0092" y="1335088"/>
            <a:ext cx="4517707" cy="25259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50094" y="3584049"/>
            <a:ext cx="279400" cy="276999"/>
          </a:xfrm>
          <a:prstGeom prst="rect">
            <a:avLst/>
          </a:prstGeom>
          <a:noFill/>
        </p:spPr>
        <p:txBody>
          <a:bodyPr wrap="square" rtlCol="0">
            <a:spAutoFit/>
          </a:bodyPr>
          <a:lstStyle/>
          <a:p>
            <a:r>
              <a:rPr lang="en-GB" sz="1200" b="1" dirty="0" smtClean="0"/>
              <a:t>2</a:t>
            </a:r>
            <a:endParaRPr lang="en-US" sz="1200" b="1" dirty="0"/>
          </a:p>
        </p:txBody>
      </p:sp>
    </p:spTree>
    <p:extLst>
      <p:ext uri="{BB962C8B-B14F-4D97-AF65-F5344CB8AC3E}">
        <p14:creationId xmlns:p14="http://schemas.microsoft.com/office/powerpoint/2010/main" val="28831512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Synthesis with other knowledge</a:t>
            </a:r>
            <a:endParaRPr lang="en-GB" altLang="en-US" sz="2400" dirty="0">
              <a:solidFill>
                <a:schemeClr val="bg1"/>
              </a:solidFill>
            </a:endParaRPr>
          </a:p>
        </p:txBody>
      </p:sp>
      <p:sp>
        <p:nvSpPr>
          <p:cNvPr id="2" name="Content Placeholder 1"/>
          <p:cNvSpPr>
            <a:spLocks noGrp="1"/>
          </p:cNvSpPr>
          <p:nvPr>
            <p:ph idx="1"/>
          </p:nvPr>
        </p:nvSpPr>
        <p:spPr>
          <a:xfrm>
            <a:off x="355600" y="1665288"/>
            <a:ext cx="8429625" cy="4860056"/>
          </a:xfrm>
        </p:spPr>
        <p:txBody>
          <a:bodyPr/>
          <a:lstStyle/>
          <a:p>
            <a:pPr marL="342900" indent="-342900">
              <a:buFont typeface="Arial" panose="020B0604020202020204" pitchFamily="34" charset="0"/>
              <a:buChar char="•"/>
            </a:pPr>
            <a:r>
              <a:rPr lang="en-GB" sz="2200" dirty="0" smtClean="0"/>
              <a:t>Indoor NO</a:t>
            </a:r>
            <a:r>
              <a:rPr lang="en-GB" sz="2200" baseline="-25000" dirty="0" smtClean="0"/>
              <a:t>2</a:t>
            </a:r>
            <a:r>
              <a:rPr lang="en-GB" sz="2200" dirty="0"/>
              <a:t> </a:t>
            </a:r>
            <a:r>
              <a:rPr lang="en-GB" sz="2200" dirty="0" smtClean="0"/>
              <a:t>not associated with the onset of asthma </a:t>
            </a:r>
            <a:r>
              <a:rPr lang="en-GB" sz="1800" dirty="0"/>
              <a:t>(Shima and Adachi </a:t>
            </a:r>
            <a:r>
              <a:rPr lang="en-GB" sz="1800" dirty="0" smtClean="0"/>
              <a:t>2000, Shima et al. 2002, Gauderman et al. 2005, Casas </a:t>
            </a:r>
            <a:r>
              <a:rPr lang="en-GB" sz="1800" dirty="0"/>
              <a:t>et al. </a:t>
            </a:r>
            <a:r>
              <a:rPr lang="en-GB" sz="1800" dirty="0" smtClean="0"/>
              <a:t>2012)</a:t>
            </a:r>
          </a:p>
          <a:p>
            <a:pPr marL="342900" indent="-342900">
              <a:buFont typeface="Arial" panose="020B0604020202020204" pitchFamily="34" charset="0"/>
              <a:buChar char="•"/>
            </a:pPr>
            <a:r>
              <a:rPr lang="en-GB" sz="2200" dirty="0" smtClean="0"/>
              <a:t>NO</a:t>
            </a:r>
            <a:r>
              <a:rPr lang="en-GB" sz="2200" baseline="-25000" dirty="0" smtClean="0"/>
              <a:t>2</a:t>
            </a:r>
            <a:r>
              <a:rPr lang="en-GB" sz="2200" dirty="0" smtClean="0"/>
              <a:t> </a:t>
            </a:r>
            <a:r>
              <a:rPr lang="en-GB" sz="2200" dirty="0"/>
              <a:t>may be acting as a surrogate </a:t>
            </a:r>
            <a:r>
              <a:rPr lang="en-GB" sz="2200" dirty="0" smtClean="0"/>
              <a:t>of another pollutant/ mixture</a:t>
            </a:r>
            <a:endParaRPr lang="en-GB" sz="2200" dirty="0"/>
          </a:p>
          <a:p>
            <a:pPr marL="342900" indent="-342900">
              <a:buFont typeface="Arial" panose="020B0604020202020204" pitchFamily="34" charset="0"/>
              <a:buChar char="•"/>
            </a:pPr>
            <a:r>
              <a:rPr lang="en-GB" sz="2200" dirty="0"/>
              <a:t>Ultra-fine particles </a:t>
            </a:r>
            <a:r>
              <a:rPr lang="en-GB" sz="2200" dirty="0" smtClean="0"/>
              <a:t>(UFPs) are </a:t>
            </a:r>
            <a:r>
              <a:rPr lang="en-GB" sz="2200" dirty="0"/>
              <a:t>correlated with levels of NO</a:t>
            </a:r>
            <a:r>
              <a:rPr lang="en-GB" sz="2200" baseline="-25000" dirty="0"/>
              <a:t>2</a:t>
            </a:r>
            <a:r>
              <a:rPr lang="en-GB" sz="2200" dirty="0"/>
              <a:t> and </a:t>
            </a:r>
            <a:r>
              <a:rPr lang="en-GB" sz="2200" dirty="0" smtClean="0"/>
              <a:t>NOx </a:t>
            </a:r>
            <a:r>
              <a:rPr lang="en-GB" sz="1800" dirty="0" smtClean="0"/>
              <a:t>(Harrison 2005, </a:t>
            </a:r>
            <a:r>
              <a:rPr lang="en-GB" sz="1800" b="1" dirty="0" smtClean="0"/>
              <a:t>Yahaya </a:t>
            </a:r>
            <a:r>
              <a:rPr lang="en-GB" sz="1800" b="1" dirty="0"/>
              <a:t>et al. 2012</a:t>
            </a:r>
            <a:r>
              <a:rPr lang="en-GB" sz="1800" dirty="0"/>
              <a:t>)</a:t>
            </a:r>
            <a:endParaRPr lang="en-GB" sz="1800" dirty="0" smtClean="0"/>
          </a:p>
          <a:p>
            <a:pPr marL="342900" indent="-342900">
              <a:buFont typeface="Arial" panose="020B0604020202020204" pitchFamily="34" charset="0"/>
              <a:buChar char="•"/>
            </a:pPr>
            <a:r>
              <a:rPr lang="en-GB" sz="2200" dirty="0" smtClean="0"/>
              <a:t>UFPs offer a </a:t>
            </a:r>
            <a:r>
              <a:rPr lang="en-GB" sz="2200" dirty="0"/>
              <a:t>plausible link for a causal interpretation of these </a:t>
            </a:r>
            <a:r>
              <a:rPr lang="en-GB" sz="2200" dirty="0" smtClean="0"/>
              <a:t>results </a:t>
            </a:r>
            <a:r>
              <a:rPr lang="en-GB" sz="1800" dirty="0" smtClean="0"/>
              <a:t>(Li et al. 2003</a:t>
            </a:r>
            <a:r>
              <a:rPr lang="en-GB" sz="1800" dirty="0"/>
              <a:t>, Xie and Wenzel </a:t>
            </a:r>
            <a:r>
              <a:rPr lang="en-GB" sz="1800" dirty="0" smtClean="0"/>
              <a:t>2013, Health </a:t>
            </a:r>
            <a:r>
              <a:rPr lang="en-GB" sz="1800" dirty="0"/>
              <a:t>Effects Institute </a:t>
            </a:r>
            <a:r>
              <a:rPr lang="en-GB" sz="1800" dirty="0" smtClean="0"/>
              <a:t>2013)</a:t>
            </a:r>
            <a:endParaRPr lang="en-GB" sz="1800" dirty="0"/>
          </a:p>
        </p:txBody>
      </p:sp>
      <p:pic>
        <p:nvPicPr>
          <p:cNvPr id="8" name="Picture 7" descr="C:\Users\ts12hrk\Dropbox\R_PHEM Results\Plots\PN Diesel and Petrol.png"/>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55600" y="3540683"/>
            <a:ext cx="8429625" cy="3282528"/>
          </a:xfrm>
          <a:prstGeom prst="rect">
            <a:avLst/>
          </a:prstGeom>
          <a:noFill/>
          <a:ln>
            <a:noFill/>
          </a:ln>
        </p:spPr>
      </p:pic>
      <p:cxnSp>
        <p:nvCxnSpPr>
          <p:cNvPr id="4" name="Straight Connector 3"/>
          <p:cNvCxnSpPr/>
          <p:nvPr/>
        </p:nvCxnSpPr>
        <p:spPr bwMode="auto">
          <a:xfrm>
            <a:off x="4709907" y="4005064"/>
            <a:ext cx="0" cy="2267984"/>
          </a:xfrm>
          <a:prstGeom prst="line">
            <a:avLst/>
          </a:prstGeom>
          <a:solidFill>
            <a:schemeClr val="hlink"/>
          </a:solidFill>
          <a:ln w="57150"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657215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Synthesis with other knowledge</a:t>
            </a:r>
            <a:endParaRPr lang="en-GB" altLang="en-US" sz="2400" dirty="0">
              <a:solidFill>
                <a:schemeClr val="bg1"/>
              </a:solidFill>
            </a:endParaRPr>
          </a:p>
        </p:txBody>
      </p:sp>
      <p:sp>
        <p:nvSpPr>
          <p:cNvPr id="2" name="Content Placeholder 1"/>
          <p:cNvSpPr>
            <a:spLocks noGrp="1"/>
          </p:cNvSpPr>
          <p:nvPr>
            <p:ph idx="1"/>
          </p:nvPr>
        </p:nvSpPr>
        <p:spPr>
          <a:xfrm>
            <a:off x="355600" y="1665288"/>
            <a:ext cx="8429625" cy="4860056"/>
          </a:xfrm>
        </p:spPr>
        <p:txBody>
          <a:bodyPr/>
          <a:lstStyle/>
          <a:p>
            <a:pPr marL="342900" indent="-342900">
              <a:buFont typeface="Arial" panose="020B0604020202020204" pitchFamily="34" charset="0"/>
              <a:buChar char="•"/>
            </a:pPr>
            <a:r>
              <a:rPr lang="en-GB" sz="2200" dirty="0" smtClean="0"/>
              <a:t>Indoor NO</a:t>
            </a:r>
            <a:r>
              <a:rPr lang="en-GB" sz="2200" baseline="-25000" dirty="0" smtClean="0"/>
              <a:t>2</a:t>
            </a:r>
            <a:r>
              <a:rPr lang="en-GB" sz="2200" dirty="0"/>
              <a:t> </a:t>
            </a:r>
            <a:r>
              <a:rPr lang="en-GB" sz="2200" dirty="0" smtClean="0"/>
              <a:t>not associated with the onset of asthma </a:t>
            </a:r>
            <a:r>
              <a:rPr lang="en-GB" sz="1800" dirty="0"/>
              <a:t>(Shima and Adachi </a:t>
            </a:r>
            <a:r>
              <a:rPr lang="en-GB" sz="1800" dirty="0" smtClean="0"/>
              <a:t>2000, Shima et al. 2002, Gauderman et al. 2005, Casas </a:t>
            </a:r>
            <a:r>
              <a:rPr lang="en-GB" sz="1800" dirty="0"/>
              <a:t>et al. </a:t>
            </a:r>
            <a:r>
              <a:rPr lang="en-GB" sz="1800" dirty="0" smtClean="0"/>
              <a:t>2012)</a:t>
            </a:r>
          </a:p>
          <a:p>
            <a:pPr marL="342900" indent="-342900">
              <a:buFont typeface="Arial" panose="020B0604020202020204" pitchFamily="34" charset="0"/>
              <a:buChar char="•"/>
            </a:pPr>
            <a:r>
              <a:rPr lang="en-GB" sz="2200" dirty="0" smtClean="0"/>
              <a:t>NO</a:t>
            </a:r>
            <a:r>
              <a:rPr lang="en-GB" sz="2200" baseline="-25000" dirty="0" smtClean="0"/>
              <a:t>2</a:t>
            </a:r>
            <a:r>
              <a:rPr lang="en-GB" sz="2200" dirty="0" smtClean="0"/>
              <a:t> </a:t>
            </a:r>
            <a:r>
              <a:rPr lang="en-GB" sz="2200" dirty="0"/>
              <a:t>may be acting as a surrogate </a:t>
            </a:r>
            <a:r>
              <a:rPr lang="en-GB" sz="2200" dirty="0" smtClean="0"/>
              <a:t>of another pollutant/ mixture</a:t>
            </a:r>
            <a:endParaRPr lang="en-GB" sz="2200" dirty="0"/>
          </a:p>
          <a:p>
            <a:pPr marL="342900" indent="-342900">
              <a:buFont typeface="Arial" panose="020B0604020202020204" pitchFamily="34" charset="0"/>
              <a:buChar char="•"/>
            </a:pPr>
            <a:r>
              <a:rPr lang="en-GB" sz="2200" dirty="0"/>
              <a:t>Ultra-fine particles </a:t>
            </a:r>
            <a:r>
              <a:rPr lang="en-GB" sz="2200" dirty="0" smtClean="0"/>
              <a:t>(UFPs) are </a:t>
            </a:r>
            <a:r>
              <a:rPr lang="en-GB" sz="2200" dirty="0"/>
              <a:t>correlated with levels of NO</a:t>
            </a:r>
            <a:r>
              <a:rPr lang="en-GB" sz="2200" baseline="-25000" dirty="0"/>
              <a:t>2</a:t>
            </a:r>
            <a:r>
              <a:rPr lang="en-GB" sz="2200" dirty="0"/>
              <a:t> and </a:t>
            </a:r>
            <a:r>
              <a:rPr lang="en-GB" sz="2200" dirty="0" smtClean="0"/>
              <a:t>NOx </a:t>
            </a:r>
            <a:r>
              <a:rPr lang="en-GB" sz="1800" dirty="0" smtClean="0"/>
              <a:t>(Harrison 2005, </a:t>
            </a:r>
            <a:r>
              <a:rPr lang="en-GB" sz="1800" b="1" dirty="0" smtClean="0"/>
              <a:t>Yahaya </a:t>
            </a:r>
            <a:r>
              <a:rPr lang="en-GB" sz="1800" b="1" dirty="0"/>
              <a:t>et al. 2012</a:t>
            </a:r>
            <a:r>
              <a:rPr lang="en-GB" sz="1800" dirty="0"/>
              <a:t>)</a:t>
            </a:r>
            <a:endParaRPr lang="en-GB" sz="1800" dirty="0" smtClean="0"/>
          </a:p>
          <a:p>
            <a:pPr marL="342900" indent="-342900">
              <a:buFont typeface="Arial" panose="020B0604020202020204" pitchFamily="34" charset="0"/>
              <a:buChar char="•"/>
            </a:pPr>
            <a:r>
              <a:rPr lang="en-GB" sz="2200" dirty="0" smtClean="0"/>
              <a:t>UFPs offer a </a:t>
            </a:r>
            <a:r>
              <a:rPr lang="en-GB" sz="2200" dirty="0"/>
              <a:t>plausible link for a causal interpretation of these </a:t>
            </a:r>
            <a:r>
              <a:rPr lang="en-GB" sz="2200" dirty="0" smtClean="0"/>
              <a:t>results </a:t>
            </a:r>
            <a:r>
              <a:rPr lang="en-GB" sz="1800" dirty="0" smtClean="0"/>
              <a:t>(Li et al. 2003</a:t>
            </a:r>
            <a:r>
              <a:rPr lang="en-GB" sz="1800" dirty="0"/>
              <a:t>, Xie and Wenzel </a:t>
            </a:r>
            <a:r>
              <a:rPr lang="en-GB" sz="1800" dirty="0" smtClean="0"/>
              <a:t>2013, Health </a:t>
            </a:r>
            <a:r>
              <a:rPr lang="en-GB" sz="1800" dirty="0"/>
              <a:t>Effects Institute </a:t>
            </a:r>
            <a:r>
              <a:rPr lang="en-GB" sz="1800" dirty="0" smtClean="0"/>
              <a:t>2013)</a:t>
            </a:r>
            <a:endParaRPr lang="en-GB" sz="1800" dirty="0"/>
          </a:p>
          <a:p>
            <a:pPr marL="342900" indent="-342900">
              <a:buFont typeface="Arial" panose="020B0604020202020204" pitchFamily="34" charset="0"/>
              <a:buChar char="•"/>
            </a:pPr>
            <a:r>
              <a:rPr lang="en-GB" sz="2200" dirty="0"/>
              <a:t>PM</a:t>
            </a:r>
            <a:r>
              <a:rPr lang="en-GB" sz="2200" baseline="-25000" dirty="0"/>
              <a:t>2.5</a:t>
            </a:r>
            <a:r>
              <a:rPr lang="en-GB" sz="2200" dirty="0"/>
              <a:t> </a:t>
            </a:r>
            <a:r>
              <a:rPr lang="en-GB" sz="2200" dirty="0" smtClean="0"/>
              <a:t>may be </a:t>
            </a:r>
            <a:r>
              <a:rPr lang="en-GB" sz="2200" dirty="0"/>
              <a:t>more potent than NO</a:t>
            </a:r>
            <a:r>
              <a:rPr lang="en-GB" sz="2200" baseline="-25000" dirty="0"/>
              <a:t>2</a:t>
            </a:r>
            <a:r>
              <a:rPr lang="en-GB" sz="2200" dirty="0"/>
              <a:t> </a:t>
            </a:r>
            <a:r>
              <a:rPr lang="en-GB" sz="2200" dirty="0" smtClean="0"/>
              <a:t>in asthma initiation</a:t>
            </a:r>
          </a:p>
          <a:p>
            <a:pPr marL="342900" indent="-342900">
              <a:buFont typeface="Arial" panose="020B0604020202020204" pitchFamily="34" charset="0"/>
              <a:buChar char="•"/>
            </a:pPr>
            <a:r>
              <a:rPr lang="en-GB" sz="2200" dirty="0"/>
              <a:t>But are the measures of associations real or spurious?</a:t>
            </a:r>
          </a:p>
          <a:p>
            <a:pPr marL="342900" indent="-342900">
              <a:buFont typeface="Arial" panose="020B0604020202020204" pitchFamily="34" charset="0"/>
              <a:buChar char="•"/>
            </a:pPr>
            <a:r>
              <a:rPr lang="en-GB" sz="2200" dirty="0"/>
              <a:t>Less is known about </a:t>
            </a:r>
            <a:r>
              <a:rPr lang="en-GB" sz="2200" dirty="0" smtClean="0"/>
              <a:t>black carbon, could </a:t>
            </a:r>
            <a:r>
              <a:rPr lang="en-GB" sz="2200" dirty="0"/>
              <a:t>be a suitable </a:t>
            </a:r>
            <a:r>
              <a:rPr lang="en-GB" sz="2200" dirty="0" smtClean="0"/>
              <a:t>metric</a:t>
            </a:r>
          </a:p>
          <a:p>
            <a:pPr marL="342900" indent="-342900">
              <a:buFont typeface="Arial" panose="020B0604020202020204" pitchFamily="34" charset="0"/>
              <a:buChar char="•"/>
            </a:pPr>
            <a:r>
              <a:rPr lang="en-GB" sz="2200" dirty="0" smtClean="0"/>
              <a:t>PM the only </a:t>
            </a:r>
            <a:r>
              <a:rPr lang="en-GB" sz="2200" dirty="0"/>
              <a:t>pollutant regulated without regard to chemical </a:t>
            </a:r>
            <a:r>
              <a:rPr lang="en-GB" sz="2200" dirty="0" smtClean="0"/>
              <a:t>form </a:t>
            </a:r>
            <a:r>
              <a:rPr lang="en-GB" sz="1800" dirty="0" smtClean="0"/>
              <a:t>(Bell, 2009)</a:t>
            </a:r>
            <a:endParaRPr lang="en-GB" sz="1800" dirty="0"/>
          </a:p>
        </p:txBody>
      </p:sp>
    </p:spTree>
    <p:extLst>
      <p:ext uri="{BB962C8B-B14F-4D97-AF65-F5344CB8AC3E}">
        <p14:creationId xmlns:p14="http://schemas.microsoft.com/office/powerpoint/2010/main" val="34847814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Synthesis with other knowledge</a:t>
            </a:r>
            <a:endParaRPr lang="en-GB" altLang="en-US" sz="2400" dirty="0">
              <a:solidFill>
                <a:schemeClr val="bg1"/>
              </a:solidFill>
            </a:endParaRPr>
          </a:p>
        </p:txBody>
      </p:sp>
      <p:pic>
        <p:nvPicPr>
          <p:cNvPr id="8" name="Content Placeholder 7" descr="C:\Users\ts12hrk\Dropbox\Mock Transfer Final Preparation\Report adapted graphs\Relative Particle Number Mass BC CO Concentration versus Downwind Distance From Freeway 405.png"/>
          <p:cNvPicPr>
            <a:picLocks noGrp="1"/>
          </p:cNvPicPr>
          <p:nvPr>
            <p:ph idx="1"/>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72000" y="1505740"/>
            <a:ext cx="7200000" cy="4320000"/>
          </a:xfrm>
          <a:prstGeom prst="rect">
            <a:avLst/>
          </a:prstGeom>
          <a:noFill/>
          <a:ln>
            <a:noFill/>
          </a:ln>
        </p:spPr>
      </p:pic>
      <p:sp>
        <p:nvSpPr>
          <p:cNvPr id="4" name="TextBox 3"/>
          <p:cNvSpPr txBox="1"/>
          <p:nvPr/>
        </p:nvSpPr>
        <p:spPr>
          <a:xfrm>
            <a:off x="1511660" y="6074132"/>
            <a:ext cx="6120680" cy="523220"/>
          </a:xfrm>
          <a:prstGeom prst="rect">
            <a:avLst/>
          </a:prstGeom>
          <a:noFill/>
        </p:spPr>
        <p:txBody>
          <a:bodyPr wrap="square" rtlCol="0">
            <a:spAutoFit/>
          </a:bodyPr>
          <a:lstStyle/>
          <a:p>
            <a:r>
              <a:rPr lang="en-GB" sz="1400" dirty="0"/>
              <a:t>Relative Particle Number, Mass, Black Carbon, CO Concentration versus Downwind Distance from a freeway, source: (Zhu et al. 2002)</a:t>
            </a:r>
          </a:p>
        </p:txBody>
      </p:sp>
      <p:sp>
        <p:nvSpPr>
          <p:cNvPr id="5" name="Oval 4"/>
          <p:cNvSpPr/>
          <p:nvPr/>
        </p:nvSpPr>
        <p:spPr bwMode="auto">
          <a:xfrm>
            <a:off x="972000" y="1379012"/>
            <a:ext cx="2808312" cy="2931372"/>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603422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Conclusions</a:t>
            </a:r>
            <a:endParaRPr lang="en-GB" altLang="en-US" sz="2400" dirty="0">
              <a:solidFill>
                <a:schemeClr val="bg1"/>
              </a:solidFill>
            </a:endParaRPr>
          </a:p>
        </p:txBody>
      </p:sp>
      <p:sp>
        <p:nvSpPr>
          <p:cNvPr id="2" name="Content Placeholder 1"/>
          <p:cNvSpPr>
            <a:spLocks noGrp="1"/>
          </p:cNvSpPr>
          <p:nvPr>
            <p:ph idx="1"/>
          </p:nvPr>
        </p:nvSpPr>
        <p:spPr>
          <a:xfrm>
            <a:off x="355600" y="1665288"/>
            <a:ext cx="8429625" cy="4860056"/>
          </a:xfrm>
        </p:spPr>
        <p:txBody>
          <a:bodyPr/>
          <a:lstStyle/>
          <a:p>
            <a:pPr marL="342900" indent="-342900">
              <a:buFont typeface="Arial" panose="020B0604020202020204" pitchFamily="34" charset="0"/>
              <a:buChar char="•"/>
            </a:pPr>
            <a:r>
              <a:rPr lang="en-GB" sz="2200" dirty="0" smtClean="0"/>
              <a:t>Heterogeneous studies report rather </a:t>
            </a:r>
            <a:r>
              <a:rPr lang="en-GB" sz="2200" dirty="0"/>
              <a:t>consistent associations </a:t>
            </a:r>
            <a:endParaRPr lang="en-GB" sz="2200" dirty="0" smtClean="0"/>
          </a:p>
          <a:p>
            <a:pPr marL="342900" indent="-342900">
              <a:buFont typeface="Arial" panose="020B0604020202020204" pitchFamily="34" charset="0"/>
              <a:buChar char="•"/>
            </a:pPr>
            <a:r>
              <a:rPr lang="en-GB" sz="2200" dirty="0" smtClean="0"/>
              <a:t>Results </a:t>
            </a:r>
            <a:r>
              <a:rPr lang="en-GB" sz="2200" dirty="0"/>
              <a:t>are </a:t>
            </a:r>
            <a:r>
              <a:rPr lang="en-GB" sz="2200" dirty="0" smtClean="0"/>
              <a:t>likely </a:t>
            </a:r>
            <a:r>
              <a:rPr lang="en-GB" sz="2200" dirty="0"/>
              <a:t>to be due to chance, bias or </a:t>
            </a:r>
            <a:r>
              <a:rPr lang="en-GB" sz="2200" dirty="0" smtClean="0"/>
              <a:t>confounding?</a:t>
            </a:r>
            <a:endParaRPr lang="en-GB" sz="2200" dirty="0"/>
          </a:p>
          <a:p>
            <a:pPr marL="342900" indent="-342900">
              <a:buFont typeface="Arial" panose="020B0604020202020204" pitchFamily="34" charset="0"/>
              <a:buChar char="•"/>
            </a:pPr>
            <a:r>
              <a:rPr lang="en-GB" sz="2200" dirty="0"/>
              <a:t>Risk estimates differ by exposure metric and pollutants</a:t>
            </a:r>
          </a:p>
          <a:p>
            <a:pPr marL="342900" indent="-342900">
              <a:buFont typeface="Arial" panose="020B0604020202020204" pitchFamily="34" charset="0"/>
              <a:buChar char="•"/>
            </a:pPr>
            <a:r>
              <a:rPr lang="en-GB" sz="2200" dirty="0"/>
              <a:t>The nonsignificant results may be due to reduced </a:t>
            </a:r>
            <a:r>
              <a:rPr lang="en-GB" sz="2200" dirty="0" smtClean="0"/>
              <a:t>power</a:t>
            </a:r>
          </a:p>
          <a:p>
            <a:pPr marL="342900" indent="-342900">
              <a:buFont typeface="Arial" panose="020B0604020202020204" pitchFamily="34" charset="0"/>
              <a:buChar char="•"/>
            </a:pPr>
            <a:r>
              <a:rPr lang="en-GB" sz="2200" dirty="0" smtClean="0"/>
              <a:t>Although </a:t>
            </a:r>
            <a:r>
              <a:rPr lang="en-GB" sz="2200" dirty="0"/>
              <a:t>the risk estimates </a:t>
            </a:r>
            <a:r>
              <a:rPr lang="en-GB" sz="2200" dirty="0" smtClean="0"/>
              <a:t>tend </a:t>
            </a:r>
            <a:r>
              <a:rPr lang="en-GB" sz="2200" dirty="0"/>
              <a:t>to be low, the population attributable risk </a:t>
            </a:r>
            <a:r>
              <a:rPr lang="en-GB" sz="2200" dirty="0" smtClean="0"/>
              <a:t>may </a:t>
            </a:r>
            <a:r>
              <a:rPr lang="en-GB" sz="2200" dirty="0"/>
              <a:t>be significant</a:t>
            </a:r>
          </a:p>
          <a:p>
            <a:pPr marL="342900" indent="-342900">
              <a:buFont typeface="Arial" panose="020B0604020202020204" pitchFamily="34" charset="0"/>
              <a:buChar char="•"/>
            </a:pPr>
            <a:r>
              <a:rPr lang="en-GB" sz="2200" dirty="0" smtClean="0"/>
              <a:t>Exposure assessment methods continue to be a limitation</a:t>
            </a:r>
          </a:p>
          <a:p>
            <a:pPr marL="342900" indent="-342900">
              <a:buFont typeface="Arial" panose="020B0604020202020204" pitchFamily="34" charset="0"/>
              <a:buChar char="•"/>
            </a:pPr>
            <a:r>
              <a:rPr lang="en-GB" sz="2200" dirty="0" smtClean="0"/>
              <a:t>Temporal variation and repeated exposures to short-term peaks always lost through averaging of exposure – are they important?</a:t>
            </a:r>
          </a:p>
          <a:p>
            <a:pPr marL="342900" indent="-342900">
              <a:buFont typeface="Arial" panose="020B0604020202020204" pitchFamily="34" charset="0"/>
              <a:buChar char="•"/>
            </a:pPr>
            <a:r>
              <a:rPr lang="en-GB" sz="2200" dirty="0"/>
              <a:t>M</a:t>
            </a:r>
            <a:r>
              <a:rPr lang="en-GB" sz="2200" dirty="0" smtClean="0"/>
              <a:t>any questions are left open</a:t>
            </a:r>
            <a:endParaRPr lang="en-GB" sz="2200" dirty="0"/>
          </a:p>
        </p:txBody>
      </p:sp>
    </p:spTree>
    <p:extLst>
      <p:ext uri="{BB962C8B-B14F-4D97-AF65-F5344CB8AC3E}">
        <p14:creationId xmlns:p14="http://schemas.microsoft.com/office/powerpoint/2010/main" val="2167121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355600" y="1665288"/>
            <a:ext cx="8429625" cy="4860056"/>
          </a:xfrm>
        </p:spPr>
        <p:txBody>
          <a:bodyPr/>
          <a:lstStyle/>
          <a:p>
            <a:endParaRPr lang="en-GB" sz="2200" dirty="0" smtClean="0"/>
          </a:p>
          <a:p>
            <a:endParaRPr lang="en-GB" sz="2200" dirty="0"/>
          </a:p>
          <a:p>
            <a:endParaRPr lang="en-GB" sz="2200" dirty="0" smtClean="0"/>
          </a:p>
          <a:p>
            <a:endParaRPr lang="en-GB" sz="2200" dirty="0" smtClean="0"/>
          </a:p>
          <a:p>
            <a:pPr algn="ctr"/>
            <a:r>
              <a:rPr lang="en-GB" sz="3600" b="1" i="1" dirty="0" smtClean="0"/>
              <a:t>Future work</a:t>
            </a:r>
          </a:p>
          <a:p>
            <a:endParaRPr lang="en-GB" sz="2200" dirty="0"/>
          </a:p>
        </p:txBody>
      </p:sp>
    </p:spTree>
    <p:extLst>
      <p:ext uri="{BB962C8B-B14F-4D97-AF65-F5344CB8AC3E}">
        <p14:creationId xmlns:p14="http://schemas.microsoft.com/office/powerpoint/2010/main" val="410255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355600" y="1665288"/>
            <a:ext cx="8429625" cy="4860056"/>
          </a:xfrm>
        </p:spPr>
        <p:txBody>
          <a:bodyPr/>
          <a:lstStyle/>
          <a:p>
            <a:endParaRPr lang="en-GB" sz="2200" dirty="0" smtClean="0"/>
          </a:p>
          <a:p>
            <a:endParaRPr lang="en-GB" sz="2200" dirty="0"/>
          </a:p>
          <a:p>
            <a:endParaRPr lang="en-GB" sz="2200" dirty="0" smtClean="0"/>
          </a:p>
          <a:p>
            <a:pPr algn="ctr"/>
            <a:r>
              <a:rPr lang="en-GB" sz="3200" b="1" dirty="0"/>
              <a:t>There is a need for integrating advanced exposure </a:t>
            </a:r>
            <a:r>
              <a:rPr lang="en-GB" sz="3200" b="1" dirty="0" smtClean="0"/>
              <a:t>modelling with adequately large longitudinal studies, which can offer more robust definitions of children’s asthma</a:t>
            </a:r>
            <a:endParaRPr lang="en-GB" sz="3200" b="1" dirty="0"/>
          </a:p>
          <a:p>
            <a:endParaRPr lang="en-GB" sz="2200" dirty="0"/>
          </a:p>
        </p:txBody>
      </p:sp>
    </p:spTree>
    <p:extLst>
      <p:ext uri="{BB962C8B-B14F-4D97-AF65-F5344CB8AC3E}">
        <p14:creationId xmlns:p14="http://schemas.microsoft.com/office/powerpoint/2010/main" val="782498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Future work</a:t>
            </a:r>
            <a:endParaRPr lang="en-GB" altLang="en-US" sz="2400" dirty="0">
              <a:solidFill>
                <a:schemeClr val="bg1"/>
              </a:solidFill>
            </a:endParaRPr>
          </a:p>
        </p:txBody>
      </p:sp>
      <p:sp>
        <p:nvSpPr>
          <p:cNvPr id="10" name="Text Box 3"/>
          <p:cNvSpPr txBox="1">
            <a:spLocks noChangeArrowheads="1"/>
          </p:cNvSpPr>
          <p:nvPr/>
        </p:nvSpPr>
        <p:spPr bwMode="auto">
          <a:xfrm>
            <a:off x="76200" y="2519759"/>
            <a:ext cx="151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Compliance,</a:t>
            </a:r>
          </a:p>
          <a:p>
            <a:r>
              <a:rPr lang="en-US" altLang="en-US" dirty="0">
                <a:solidFill>
                  <a:schemeClr val="bg2"/>
                </a:solidFill>
              </a:rPr>
              <a:t>effectiveness</a:t>
            </a:r>
          </a:p>
        </p:txBody>
      </p:sp>
      <p:sp>
        <p:nvSpPr>
          <p:cNvPr id="11" name="Text Box 4"/>
          <p:cNvSpPr txBox="1">
            <a:spLocks noChangeArrowheads="1"/>
          </p:cNvSpPr>
          <p:nvPr/>
        </p:nvSpPr>
        <p:spPr bwMode="auto">
          <a:xfrm>
            <a:off x="527050" y="3586559"/>
            <a:ext cx="2673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Atmospheric transport,</a:t>
            </a:r>
          </a:p>
          <a:p>
            <a:r>
              <a:rPr lang="en-US" altLang="en-US" dirty="0">
                <a:solidFill>
                  <a:schemeClr val="bg2"/>
                </a:solidFill>
              </a:rPr>
              <a:t>chemical transformation,</a:t>
            </a:r>
          </a:p>
          <a:p>
            <a:r>
              <a:rPr lang="en-US" altLang="en-US" dirty="0">
                <a:solidFill>
                  <a:schemeClr val="bg2"/>
                </a:solidFill>
              </a:rPr>
              <a:t>and deposition</a:t>
            </a:r>
          </a:p>
        </p:txBody>
      </p:sp>
      <p:sp>
        <p:nvSpPr>
          <p:cNvPr id="12" name="Text Box 5"/>
          <p:cNvSpPr txBox="1">
            <a:spLocks noChangeArrowheads="1"/>
          </p:cNvSpPr>
          <p:nvPr/>
        </p:nvSpPr>
        <p:spPr bwMode="auto">
          <a:xfrm>
            <a:off x="1143000" y="4729559"/>
            <a:ext cx="426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chemeClr val="bg2"/>
                </a:solidFill>
              </a:rPr>
              <a:t>Human time-activity in relation </a:t>
            </a:r>
            <a:br>
              <a:rPr lang="en-US" altLang="en-US" dirty="0">
                <a:solidFill>
                  <a:schemeClr val="bg2"/>
                </a:solidFill>
              </a:rPr>
            </a:br>
            <a:r>
              <a:rPr lang="en-US" altLang="en-US" dirty="0">
                <a:solidFill>
                  <a:schemeClr val="bg2"/>
                </a:solidFill>
              </a:rPr>
              <a:t>to indoor and outdoor air quality;</a:t>
            </a:r>
            <a:br>
              <a:rPr lang="en-US" altLang="en-US" dirty="0">
                <a:solidFill>
                  <a:schemeClr val="bg2"/>
                </a:solidFill>
              </a:rPr>
            </a:br>
            <a:r>
              <a:rPr lang="en-US" altLang="en-US" dirty="0">
                <a:solidFill>
                  <a:schemeClr val="bg2"/>
                </a:solidFill>
              </a:rPr>
              <a:t>Uptake, deposition, clearance, retention</a:t>
            </a:r>
          </a:p>
        </p:txBody>
      </p:sp>
      <p:sp>
        <p:nvSpPr>
          <p:cNvPr id="13" name="Text Box 6"/>
          <p:cNvSpPr txBox="1">
            <a:spLocks noChangeArrowheads="1"/>
          </p:cNvSpPr>
          <p:nvPr/>
        </p:nvSpPr>
        <p:spPr bwMode="auto">
          <a:xfrm>
            <a:off x="3978275" y="5757465"/>
            <a:ext cx="3016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Susceptibility factors; </a:t>
            </a:r>
          </a:p>
          <a:p>
            <a:r>
              <a:rPr lang="en-US" altLang="en-US" dirty="0">
                <a:solidFill>
                  <a:schemeClr val="bg2"/>
                </a:solidFill>
              </a:rPr>
              <a:t>mechanisms of damage </a:t>
            </a:r>
          </a:p>
          <a:p>
            <a:r>
              <a:rPr lang="en-US" altLang="en-US" dirty="0">
                <a:solidFill>
                  <a:schemeClr val="bg2"/>
                </a:solidFill>
              </a:rPr>
              <a:t>and repair, health outcomes</a:t>
            </a:r>
          </a:p>
        </p:txBody>
      </p:sp>
      <p:sp>
        <p:nvSpPr>
          <p:cNvPr id="14" name="Line 10"/>
          <p:cNvSpPr>
            <a:spLocks noChangeShapeType="1"/>
          </p:cNvSpPr>
          <p:nvPr/>
        </p:nvSpPr>
        <p:spPr bwMode="auto">
          <a:xfrm>
            <a:off x="1238250" y="23292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 name="Text Box 11"/>
          <p:cNvSpPr txBox="1">
            <a:spLocks noChangeArrowheads="1"/>
          </p:cNvSpPr>
          <p:nvPr/>
        </p:nvSpPr>
        <p:spPr bwMode="auto">
          <a:xfrm>
            <a:off x="381000" y="1376759"/>
            <a:ext cx="1752600" cy="860425"/>
          </a:xfrm>
          <a:prstGeom prst="rect">
            <a:avLst/>
          </a:prstGeom>
          <a:solidFill>
            <a:srgbClr val="DDDDDD"/>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Regulatory</a:t>
            </a:r>
          </a:p>
          <a:p>
            <a:pPr algn="ctr"/>
            <a:r>
              <a:rPr lang="en-US" altLang="en-US" sz="2400" dirty="0"/>
              <a:t>action</a:t>
            </a:r>
          </a:p>
        </p:txBody>
      </p:sp>
      <p:sp>
        <p:nvSpPr>
          <p:cNvPr id="16" name="Text Box 12"/>
          <p:cNvSpPr txBox="1">
            <a:spLocks noChangeArrowheads="1"/>
          </p:cNvSpPr>
          <p:nvPr/>
        </p:nvSpPr>
        <p:spPr bwMode="auto">
          <a:xfrm>
            <a:off x="2057400" y="2519759"/>
            <a:ext cx="1752600" cy="904863"/>
          </a:xfrm>
          <a:prstGeom prst="rect">
            <a:avLst/>
          </a:prstGeom>
          <a:solidFill>
            <a:srgbClr val="6600FF"/>
          </a:solidFill>
          <a:ln w="38100">
            <a:solidFill>
              <a:schemeClr val="bg2"/>
            </a:solidFill>
            <a:miter lim="800000"/>
            <a:headEnd/>
            <a:tailEnd/>
          </a:ln>
          <a:effectLst/>
        </p:spPr>
        <p:txBody>
          <a:bodyPr>
            <a:spAutoFit/>
          </a:bodyPr>
          <a:lstStyle/>
          <a:p>
            <a:pPr algn="ctr"/>
            <a:r>
              <a:rPr lang="en-US" altLang="en-US" sz="2400" b="1" dirty="0">
                <a:solidFill>
                  <a:schemeClr val="bg1"/>
                </a:solidFill>
              </a:rPr>
              <a:t>Emissions</a:t>
            </a:r>
          </a:p>
          <a:p>
            <a:pPr algn="ctr"/>
            <a:endParaRPr lang="en-US" altLang="en-US" sz="2400" b="1" dirty="0">
              <a:solidFill>
                <a:schemeClr val="bg1"/>
              </a:solidFill>
            </a:endParaRPr>
          </a:p>
        </p:txBody>
      </p:sp>
      <p:sp>
        <p:nvSpPr>
          <p:cNvPr id="17" name="Text Box 13"/>
          <p:cNvSpPr txBox="1">
            <a:spLocks noChangeArrowheads="1"/>
          </p:cNvSpPr>
          <p:nvPr/>
        </p:nvSpPr>
        <p:spPr bwMode="auto">
          <a:xfrm>
            <a:off x="3810000" y="3662759"/>
            <a:ext cx="1752600" cy="860425"/>
          </a:xfrm>
          <a:prstGeom prst="rect">
            <a:avLst/>
          </a:prstGeom>
          <a:solidFill>
            <a:srgbClr val="6600FF"/>
          </a:solidFill>
          <a:ln w="38100">
            <a:solidFill>
              <a:schemeClr val="bg2"/>
            </a:solidFill>
            <a:miter lim="800000"/>
            <a:headEnd/>
            <a:tailEnd/>
          </a:ln>
          <a:effectLst/>
        </p:spPr>
        <p:txBody>
          <a:bodyPr>
            <a:spAutoFit/>
          </a:bodyPr>
          <a:lstStyle/>
          <a:p>
            <a:pPr algn="ctr"/>
            <a:r>
              <a:rPr lang="en-US" altLang="en-US" sz="2400" b="1" dirty="0">
                <a:solidFill>
                  <a:schemeClr val="bg1"/>
                </a:solidFill>
              </a:rPr>
              <a:t>Ambient air quality</a:t>
            </a:r>
          </a:p>
        </p:txBody>
      </p:sp>
      <p:sp>
        <p:nvSpPr>
          <p:cNvPr id="18" name="Text Box 14"/>
          <p:cNvSpPr txBox="1">
            <a:spLocks noChangeArrowheads="1"/>
          </p:cNvSpPr>
          <p:nvPr/>
        </p:nvSpPr>
        <p:spPr bwMode="auto">
          <a:xfrm>
            <a:off x="5486400" y="4859734"/>
            <a:ext cx="1752600" cy="904863"/>
          </a:xfrm>
          <a:prstGeom prst="rect">
            <a:avLst/>
          </a:prstGeom>
          <a:solidFill>
            <a:srgbClr val="6600FF"/>
          </a:solidFill>
          <a:ln w="38100">
            <a:solidFill>
              <a:schemeClr val="bg2"/>
            </a:solidFill>
            <a:miter lim="800000"/>
            <a:headEnd/>
            <a:tailEnd/>
          </a:ln>
          <a:effectLst/>
        </p:spPr>
        <p:txBody>
          <a:bodyPr>
            <a:spAutoFit/>
          </a:bodyPr>
          <a:lstStyle/>
          <a:p>
            <a:pPr algn="ctr"/>
            <a:r>
              <a:rPr lang="en-US" altLang="en-US" sz="2400" b="1" dirty="0">
                <a:solidFill>
                  <a:schemeClr val="bg1"/>
                </a:solidFill>
              </a:rPr>
              <a:t>Exposure/</a:t>
            </a:r>
          </a:p>
          <a:p>
            <a:pPr algn="ctr"/>
            <a:r>
              <a:rPr lang="en-US" altLang="en-US" sz="2400" b="1" dirty="0">
                <a:solidFill>
                  <a:schemeClr val="bg1"/>
                </a:solidFill>
              </a:rPr>
              <a:t>dose</a:t>
            </a:r>
          </a:p>
        </p:txBody>
      </p:sp>
      <p:sp>
        <p:nvSpPr>
          <p:cNvPr id="19" name="Text Box 15"/>
          <p:cNvSpPr txBox="1">
            <a:spLocks noChangeArrowheads="1"/>
          </p:cNvSpPr>
          <p:nvPr/>
        </p:nvSpPr>
        <p:spPr bwMode="auto">
          <a:xfrm>
            <a:off x="7239000" y="6024959"/>
            <a:ext cx="1752600" cy="860425"/>
          </a:xfrm>
          <a:prstGeom prst="rect">
            <a:avLst/>
          </a:prstGeom>
          <a:solidFill>
            <a:srgbClr val="6600FF"/>
          </a:solidFill>
          <a:ln w="38100">
            <a:solidFill>
              <a:schemeClr val="bg2"/>
            </a:solidFill>
            <a:miter lim="800000"/>
            <a:headEnd/>
            <a:tailEnd/>
          </a:ln>
          <a:effectLst/>
        </p:spPr>
        <p:txBody>
          <a:bodyPr>
            <a:spAutoFit/>
          </a:bodyPr>
          <a:lstStyle/>
          <a:p>
            <a:pPr algn="ctr"/>
            <a:r>
              <a:rPr lang="en-US" altLang="en-US" sz="2400" b="1" dirty="0">
                <a:solidFill>
                  <a:schemeClr val="bg1"/>
                </a:solidFill>
              </a:rPr>
              <a:t>Human health</a:t>
            </a:r>
          </a:p>
        </p:txBody>
      </p:sp>
      <p:sp>
        <p:nvSpPr>
          <p:cNvPr id="20" name="Line 17"/>
          <p:cNvSpPr>
            <a:spLocks noChangeShapeType="1"/>
          </p:cNvSpPr>
          <p:nvPr/>
        </p:nvSpPr>
        <p:spPr bwMode="auto">
          <a:xfrm>
            <a:off x="2895600" y="3510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1" name="Line 18"/>
          <p:cNvSpPr>
            <a:spLocks noChangeShapeType="1"/>
          </p:cNvSpPr>
          <p:nvPr/>
        </p:nvSpPr>
        <p:spPr bwMode="auto">
          <a:xfrm>
            <a:off x="4648200" y="4653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2" name="Line 19"/>
          <p:cNvSpPr>
            <a:spLocks noChangeShapeType="1"/>
          </p:cNvSpPr>
          <p:nvPr/>
        </p:nvSpPr>
        <p:spPr bwMode="auto">
          <a:xfrm>
            <a:off x="6400800" y="5796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 name="TextBox 1"/>
          <p:cNvSpPr txBox="1"/>
          <p:nvPr/>
        </p:nvSpPr>
        <p:spPr>
          <a:xfrm>
            <a:off x="239688" y="6542648"/>
            <a:ext cx="3570312" cy="261610"/>
          </a:xfrm>
          <a:prstGeom prst="rect">
            <a:avLst/>
          </a:prstGeom>
          <a:noFill/>
        </p:spPr>
        <p:txBody>
          <a:bodyPr wrap="square" rtlCol="0">
            <a:spAutoFit/>
          </a:bodyPr>
          <a:lstStyle/>
          <a:p>
            <a:r>
              <a:rPr lang="en-GB" sz="1100" dirty="0"/>
              <a:t>Chain of </a:t>
            </a:r>
            <a:r>
              <a:rPr lang="en-GB" sz="1100" dirty="0" smtClean="0"/>
              <a:t>accountability (Health Effects Institute, 2003)</a:t>
            </a:r>
            <a:endParaRPr lang="en-US" sz="1100" dirty="0"/>
          </a:p>
        </p:txBody>
      </p:sp>
    </p:spTree>
    <p:extLst>
      <p:ext uri="{BB962C8B-B14F-4D97-AF65-F5344CB8AC3E}">
        <p14:creationId xmlns:p14="http://schemas.microsoft.com/office/powerpoint/2010/main" val="336261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Future work</a:t>
            </a:r>
            <a:endParaRPr lang="en-GB" altLang="en-US" sz="2400" dirty="0">
              <a:solidFill>
                <a:schemeClr val="bg1"/>
              </a:solidFill>
            </a:endParaRPr>
          </a:p>
        </p:txBody>
      </p:sp>
      <p:sp>
        <p:nvSpPr>
          <p:cNvPr id="10" name="Text Box 3"/>
          <p:cNvSpPr txBox="1">
            <a:spLocks noChangeArrowheads="1"/>
          </p:cNvSpPr>
          <p:nvPr/>
        </p:nvSpPr>
        <p:spPr bwMode="auto">
          <a:xfrm>
            <a:off x="76200" y="2519759"/>
            <a:ext cx="151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Compliance,</a:t>
            </a:r>
          </a:p>
          <a:p>
            <a:r>
              <a:rPr lang="en-US" altLang="en-US" dirty="0">
                <a:solidFill>
                  <a:schemeClr val="bg2"/>
                </a:solidFill>
              </a:rPr>
              <a:t>effectiveness</a:t>
            </a:r>
          </a:p>
        </p:txBody>
      </p:sp>
      <p:sp>
        <p:nvSpPr>
          <p:cNvPr id="11" name="Text Box 4"/>
          <p:cNvSpPr txBox="1">
            <a:spLocks noChangeArrowheads="1"/>
          </p:cNvSpPr>
          <p:nvPr/>
        </p:nvSpPr>
        <p:spPr bwMode="auto">
          <a:xfrm>
            <a:off x="527050" y="3586559"/>
            <a:ext cx="2673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Atmospheric transport,</a:t>
            </a:r>
          </a:p>
          <a:p>
            <a:r>
              <a:rPr lang="en-US" altLang="en-US" dirty="0">
                <a:solidFill>
                  <a:schemeClr val="bg2"/>
                </a:solidFill>
              </a:rPr>
              <a:t>chemical transformation,</a:t>
            </a:r>
          </a:p>
          <a:p>
            <a:r>
              <a:rPr lang="en-US" altLang="en-US" dirty="0">
                <a:solidFill>
                  <a:schemeClr val="bg2"/>
                </a:solidFill>
              </a:rPr>
              <a:t>and deposition</a:t>
            </a:r>
          </a:p>
        </p:txBody>
      </p:sp>
      <p:sp>
        <p:nvSpPr>
          <p:cNvPr id="12" name="Text Box 5"/>
          <p:cNvSpPr txBox="1">
            <a:spLocks noChangeArrowheads="1"/>
          </p:cNvSpPr>
          <p:nvPr/>
        </p:nvSpPr>
        <p:spPr bwMode="auto">
          <a:xfrm>
            <a:off x="1143000" y="4729559"/>
            <a:ext cx="426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chemeClr val="bg2"/>
                </a:solidFill>
              </a:rPr>
              <a:t>Human time-activity in relation </a:t>
            </a:r>
            <a:br>
              <a:rPr lang="en-US" altLang="en-US" dirty="0">
                <a:solidFill>
                  <a:schemeClr val="bg2"/>
                </a:solidFill>
              </a:rPr>
            </a:br>
            <a:r>
              <a:rPr lang="en-US" altLang="en-US" dirty="0">
                <a:solidFill>
                  <a:schemeClr val="bg2"/>
                </a:solidFill>
              </a:rPr>
              <a:t>to indoor and outdoor air quality;</a:t>
            </a:r>
            <a:br>
              <a:rPr lang="en-US" altLang="en-US" dirty="0">
                <a:solidFill>
                  <a:schemeClr val="bg2"/>
                </a:solidFill>
              </a:rPr>
            </a:br>
            <a:r>
              <a:rPr lang="en-US" altLang="en-US" dirty="0">
                <a:solidFill>
                  <a:schemeClr val="bg2"/>
                </a:solidFill>
              </a:rPr>
              <a:t>Uptake, deposition, clearance, retention</a:t>
            </a:r>
          </a:p>
        </p:txBody>
      </p:sp>
      <p:sp>
        <p:nvSpPr>
          <p:cNvPr id="13" name="Text Box 6"/>
          <p:cNvSpPr txBox="1">
            <a:spLocks noChangeArrowheads="1"/>
          </p:cNvSpPr>
          <p:nvPr/>
        </p:nvSpPr>
        <p:spPr bwMode="auto">
          <a:xfrm>
            <a:off x="3978275" y="5757465"/>
            <a:ext cx="3016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Susceptibility factors; </a:t>
            </a:r>
          </a:p>
          <a:p>
            <a:r>
              <a:rPr lang="en-US" altLang="en-US" dirty="0">
                <a:solidFill>
                  <a:schemeClr val="bg2"/>
                </a:solidFill>
              </a:rPr>
              <a:t>mechanisms of damage </a:t>
            </a:r>
          </a:p>
          <a:p>
            <a:r>
              <a:rPr lang="en-US" altLang="en-US" dirty="0">
                <a:solidFill>
                  <a:schemeClr val="bg2"/>
                </a:solidFill>
              </a:rPr>
              <a:t>and repair, health outcomes</a:t>
            </a:r>
          </a:p>
        </p:txBody>
      </p:sp>
      <p:sp>
        <p:nvSpPr>
          <p:cNvPr id="14" name="Line 10"/>
          <p:cNvSpPr>
            <a:spLocks noChangeShapeType="1"/>
          </p:cNvSpPr>
          <p:nvPr/>
        </p:nvSpPr>
        <p:spPr bwMode="auto">
          <a:xfrm>
            <a:off x="1238250" y="23292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 name="Text Box 11"/>
          <p:cNvSpPr txBox="1">
            <a:spLocks noChangeArrowheads="1"/>
          </p:cNvSpPr>
          <p:nvPr/>
        </p:nvSpPr>
        <p:spPr bwMode="auto">
          <a:xfrm>
            <a:off x="381000" y="1376759"/>
            <a:ext cx="1752600" cy="860425"/>
          </a:xfrm>
          <a:prstGeom prst="rect">
            <a:avLst/>
          </a:prstGeom>
          <a:solidFill>
            <a:srgbClr val="DDDDDD"/>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Regulatory</a:t>
            </a:r>
          </a:p>
          <a:p>
            <a:pPr algn="ctr"/>
            <a:r>
              <a:rPr lang="en-US" altLang="en-US" sz="2400" dirty="0"/>
              <a:t>action</a:t>
            </a:r>
          </a:p>
        </p:txBody>
      </p:sp>
      <p:sp>
        <p:nvSpPr>
          <p:cNvPr id="16" name="Text Box 12"/>
          <p:cNvSpPr txBox="1">
            <a:spLocks noChangeArrowheads="1"/>
          </p:cNvSpPr>
          <p:nvPr/>
        </p:nvSpPr>
        <p:spPr bwMode="auto">
          <a:xfrm>
            <a:off x="2057400" y="2519759"/>
            <a:ext cx="1752600" cy="904863"/>
          </a:xfrm>
          <a:prstGeom prst="rect">
            <a:avLst/>
          </a:prstGeom>
          <a:solidFill>
            <a:srgbClr val="6600FF"/>
          </a:solidFill>
          <a:ln w="38100">
            <a:solidFill>
              <a:schemeClr val="bg2"/>
            </a:solidFill>
            <a:miter lim="800000"/>
            <a:headEnd/>
            <a:tailEnd/>
          </a:ln>
          <a:effectLst/>
        </p:spPr>
        <p:txBody>
          <a:bodyPr>
            <a:spAutoFit/>
          </a:bodyPr>
          <a:lstStyle/>
          <a:p>
            <a:pPr algn="ctr"/>
            <a:r>
              <a:rPr lang="en-US" altLang="en-US" sz="2400" b="1" dirty="0">
                <a:solidFill>
                  <a:schemeClr val="bg1"/>
                </a:solidFill>
              </a:rPr>
              <a:t>Emissions</a:t>
            </a:r>
          </a:p>
          <a:p>
            <a:pPr algn="ctr"/>
            <a:endParaRPr lang="en-US" altLang="en-US" sz="2400" b="1" dirty="0">
              <a:solidFill>
                <a:schemeClr val="bg1"/>
              </a:solidFill>
            </a:endParaRPr>
          </a:p>
        </p:txBody>
      </p:sp>
      <p:sp>
        <p:nvSpPr>
          <p:cNvPr id="17" name="Text Box 13"/>
          <p:cNvSpPr txBox="1">
            <a:spLocks noChangeArrowheads="1"/>
          </p:cNvSpPr>
          <p:nvPr/>
        </p:nvSpPr>
        <p:spPr bwMode="auto">
          <a:xfrm>
            <a:off x="3810000" y="3662759"/>
            <a:ext cx="1758950" cy="830997"/>
          </a:xfrm>
          <a:prstGeom prst="rect">
            <a:avLst/>
          </a:prstGeom>
          <a:solidFill>
            <a:schemeClr val="accent4">
              <a:lumMod val="50000"/>
              <a:lumOff val="50000"/>
            </a:schemeClr>
          </a:solidFill>
          <a:ln w="38100">
            <a:solidFill>
              <a:schemeClr val="bg2"/>
            </a:solidFill>
            <a:miter lim="800000"/>
            <a:headEnd/>
            <a:tailEnd/>
          </a:ln>
          <a:effectLst/>
        </p:spPr>
        <p:txBody>
          <a:bodyPr wrap="square">
            <a:spAutoFit/>
          </a:bodyPr>
          <a:lstStyle/>
          <a:p>
            <a:pPr algn="ctr"/>
            <a:r>
              <a:rPr lang="en-US" altLang="en-US" sz="2400" b="1" dirty="0" smtClean="0">
                <a:solidFill>
                  <a:schemeClr val="bg1"/>
                </a:solidFill>
              </a:rPr>
              <a:t>Dispersion Modelling</a:t>
            </a:r>
            <a:endParaRPr lang="en-US" altLang="en-US" sz="2400" b="1" dirty="0">
              <a:solidFill>
                <a:schemeClr val="bg1"/>
              </a:solidFill>
            </a:endParaRPr>
          </a:p>
        </p:txBody>
      </p:sp>
      <p:sp>
        <p:nvSpPr>
          <p:cNvPr id="18" name="Text Box 14"/>
          <p:cNvSpPr txBox="1">
            <a:spLocks noChangeArrowheads="1"/>
          </p:cNvSpPr>
          <p:nvPr/>
        </p:nvSpPr>
        <p:spPr bwMode="auto">
          <a:xfrm>
            <a:off x="5486400" y="4859734"/>
            <a:ext cx="1752600" cy="904863"/>
          </a:xfrm>
          <a:prstGeom prst="rect">
            <a:avLst/>
          </a:prstGeom>
          <a:solidFill>
            <a:srgbClr val="6600FF"/>
          </a:solidFill>
          <a:ln w="38100">
            <a:solidFill>
              <a:schemeClr val="bg2"/>
            </a:solidFill>
            <a:miter lim="800000"/>
            <a:headEnd/>
            <a:tailEnd/>
          </a:ln>
          <a:effectLst/>
        </p:spPr>
        <p:txBody>
          <a:bodyPr>
            <a:spAutoFit/>
          </a:bodyPr>
          <a:lstStyle/>
          <a:p>
            <a:pPr algn="ctr"/>
            <a:r>
              <a:rPr lang="en-US" altLang="en-US" sz="2400" b="1" dirty="0">
                <a:solidFill>
                  <a:schemeClr val="bg1"/>
                </a:solidFill>
              </a:rPr>
              <a:t>Exposure/</a:t>
            </a:r>
          </a:p>
          <a:p>
            <a:pPr algn="ctr"/>
            <a:r>
              <a:rPr lang="en-US" altLang="en-US" sz="2400" b="1" dirty="0">
                <a:solidFill>
                  <a:schemeClr val="bg1"/>
                </a:solidFill>
              </a:rPr>
              <a:t>dose</a:t>
            </a:r>
          </a:p>
        </p:txBody>
      </p:sp>
      <p:sp>
        <p:nvSpPr>
          <p:cNvPr id="19" name="Text Box 15"/>
          <p:cNvSpPr txBox="1">
            <a:spLocks noChangeArrowheads="1"/>
          </p:cNvSpPr>
          <p:nvPr/>
        </p:nvSpPr>
        <p:spPr bwMode="auto">
          <a:xfrm>
            <a:off x="7239000" y="6024959"/>
            <a:ext cx="1752600" cy="860425"/>
          </a:xfrm>
          <a:prstGeom prst="rect">
            <a:avLst/>
          </a:prstGeom>
          <a:solidFill>
            <a:srgbClr val="6600FF"/>
          </a:solidFill>
          <a:ln w="38100">
            <a:solidFill>
              <a:schemeClr val="bg2"/>
            </a:solidFill>
            <a:miter lim="800000"/>
            <a:headEnd/>
            <a:tailEnd/>
          </a:ln>
          <a:effectLst/>
        </p:spPr>
        <p:txBody>
          <a:bodyPr>
            <a:spAutoFit/>
          </a:bodyPr>
          <a:lstStyle/>
          <a:p>
            <a:pPr algn="ctr"/>
            <a:r>
              <a:rPr lang="en-US" altLang="en-US" sz="2400" b="1" dirty="0">
                <a:solidFill>
                  <a:schemeClr val="bg1"/>
                </a:solidFill>
              </a:rPr>
              <a:t>Human health</a:t>
            </a:r>
          </a:p>
        </p:txBody>
      </p:sp>
      <p:sp>
        <p:nvSpPr>
          <p:cNvPr id="20" name="Line 17"/>
          <p:cNvSpPr>
            <a:spLocks noChangeShapeType="1"/>
          </p:cNvSpPr>
          <p:nvPr/>
        </p:nvSpPr>
        <p:spPr bwMode="auto">
          <a:xfrm>
            <a:off x="2895600" y="3510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1" name="Line 18"/>
          <p:cNvSpPr>
            <a:spLocks noChangeShapeType="1"/>
          </p:cNvSpPr>
          <p:nvPr/>
        </p:nvSpPr>
        <p:spPr bwMode="auto">
          <a:xfrm>
            <a:off x="4648200" y="4653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2" name="Line 19"/>
          <p:cNvSpPr>
            <a:spLocks noChangeShapeType="1"/>
          </p:cNvSpPr>
          <p:nvPr/>
        </p:nvSpPr>
        <p:spPr bwMode="auto">
          <a:xfrm>
            <a:off x="6400800" y="5796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3" name="Text Box 15"/>
          <p:cNvSpPr txBox="1">
            <a:spLocks noChangeArrowheads="1"/>
          </p:cNvSpPr>
          <p:nvPr/>
        </p:nvSpPr>
        <p:spPr bwMode="auto">
          <a:xfrm>
            <a:off x="7228469" y="6021288"/>
            <a:ext cx="1752600" cy="860425"/>
          </a:xfrm>
          <a:prstGeom prst="rect">
            <a:avLst/>
          </a:prstGeom>
          <a:solidFill>
            <a:srgbClr val="DDDDDD"/>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Human health</a:t>
            </a:r>
          </a:p>
        </p:txBody>
      </p:sp>
      <p:sp>
        <p:nvSpPr>
          <p:cNvPr id="24" name="TextBox 23"/>
          <p:cNvSpPr txBox="1"/>
          <p:nvPr/>
        </p:nvSpPr>
        <p:spPr>
          <a:xfrm>
            <a:off x="239688" y="6542648"/>
            <a:ext cx="3570312" cy="261610"/>
          </a:xfrm>
          <a:prstGeom prst="rect">
            <a:avLst/>
          </a:prstGeom>
          <a:noFill/>
        </p:spPr>
        <p:txBody>
          <a:bodyPr wrap="square" rtlCol="0">
            <a:spAutoFit/>
          </a:bodyPr>
          <a:lstStyle/>
          <a:p>
            <a:r>
              <a:rPr lang="en-GB" sz="1100" dirty="0"/>
              <a:t>Chain of </a:t>
            </a:r>
            <a:r>
              <a:rPr lang="en-GB" sz="1100" dirty="0" smtClean="0"/>
              <a:t>accountability (Health Effects Institute, 2003)</a:t>
            </a:r>
            <a:endParaRPr lang="en-US" sz="1100" dirty="0"/>
          </a:p>
        </p:txBody>
      </p:sp>
    </p:spTree>
    <p:extLst>
      <p:ext uri="{BB962C8B-B14F-4D97-AF65-F5344CB8AC3E}">
        <p14:creationId xmlns:p14="http://schemas.microsoft.com/office/powerpoint/2010/main" val="1350654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Future work</a:t>
            </a:r>
            <a:endParaRPr lang="en-GB" altLang="en-US" sz="2400" dirty="0">
              <a:solidFill>
                <a:schemeClr val="bg1"/>
              </a:solidFill>
            </a:endParaRPr>
          </a:p>
        </p:txBody>
      </p:sp>
      <p:sp>
        <p:nvSpPr>
          <p:cNvPr id="10" name="Text Box 3"/>
          <p:cNvSpPr txBox="1">
            <a:spLocks noChangeArrowheads="1"/>
          </p:cNvSpPr>
          <p:nvPr/>
        </p:nvSpPr>
        <p:spPr bwMode="auto">
          <a:xfrm>
            <a:off x="76200" y="2519759"/>
            <a:ext cx="151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Compliance,</a:t>
            </a:r>
          </a:p>
          <a:p>
            <a:r>
              <a:rPr lang="en-US" altLang="en-US" dirty="0">
                <a:solidFill>
                  <a:schemeClr val="bg2"/>
                </a:solidFill>
              </a:rPr>
              <a:t>effectiveness</a:t>
            </a:r>
          </a:p>
        </p:txBody>
      </p:sp>
      <p:sp>
        <p:nvSpPr>
          <p:cNvPr id="11" name="Text Box 4"/>
          <p:cNvSpPr txBox="1">
            <a:spLocks noChangeArrowheads="1"/>
          </p:cNvSpPr>
          <p:nvPr/>
        </p:nvSpPr>
        <p:spPr bwMode="auto">
          <a:xfrm>
            <a:off x="527050" y="3586559"/>
            <a:ext cx="2673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Atmospheric transport,</a:t>
            </a:r>
          </a:p>
          <a:p>
            <a:r>
              <a:rPr lang="en-US" altLang="en-US" dirty="0">
                <a:solidFill>
                  <a:schemeClr val="bg2"/>
                </a:solidFill>
              </a:rPr>
              <a:t>chemical transformation,</a:t>
            </a:r>
          </a:p>
          <a:p>
            <a:r>
              <a:rPr lang="en-US" altLang="en-US" dirty="0">
                <a:solidFill>
                  <a:schemeClr val="bg2"/>
                </a:solidFill>
              </a:rPr>
              <a:t>and deposition</a:t>
            </a:r>
          </a:p>
        </p:txBody>
      </p:sp>
      <p:sp>
        <p:nvSpPr>
          <p:cNvPr id="12" name="Text Box 5"/>
          <p:cNvSpPr txBox="1">
            <a:spLocks noChangeArrowheads="1"/>
          </p:cNvSpPr>
          <p:nvPr/>
        </p:nvSpPr>
        <p:spPr bwMode="auto">
          <a:xfrm>
            <a:off x="1143000" y="4729559"/>
            <a:ext cx="426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chemeClr val="bg2"/>
                </a:solidFill>
              </a:rPr>
              <a:t>Human time-activity in relation </a:t>
            </a:r>
            <a:br>
              <a:rPr lang="en-US" altLang="en-US" dirty="0">
                <a:solidFill>
                  <a:schemeClr val="bg2"/>
                </a:solidFill>
              </a:rPr>
            </a:br>
            <a:r>
              <a:rPr lang="en-US" altLang="en-US" dirty="0">
                <a:solidFill>
                  <a:schemeClr val="bg2"/>
                </a:solidFill>
              </a:rPr>
              <a:t>to indoor and outdoor air quality;</a:t>
            </a:r>
            <a:br>
              <a:rPr lang="en-US" altLang="en-US" dirty="0">
                <a:solidFill>
                  <a:schemeClr val="bg2"/>
                </a:solidFill>
              </a:rPr>
            </a:br>
            <a:r>
              <a:rPr lang="en-US" altLang="en-US" dirty="0">
                <a:solidFill>
                  <a:schemeClr val="bg2"/>
                </a:solidFill>
              </a:rPr>
              <a:t>Uptake, deposition, clearance, retention</a:t>
            </a:r>
          </a:p>
        </p:txBody>
      </p:sp>
      <p:sp>
        <p:nvSpPr>
          <p:cNvPr id="13" name="Text Box 6"/>
          <p:cNvSpPr txBox="1">
            <a:spLocks noChangeArrowheads="1"/>
          </p:cNvSpPr>
          <p:nvPr/>
        </p:nvSpPr>
        <p:spPr bwMode="auto">
          <a:xfrm>
            <a:off x="3978275" y="5757465"/>
            <a:ext cx="3016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Susceptibility factors; </a:t>
            </a:r>
          </a:p>
          <a:p>
            <a:r>
              <a:rPr lang="en-US" altLang="en-US" dirty="0">
                <a:solidFill>
                  <a:schemeClr val="bg2"/>
                </a:solidFill>
              </a:rPr>
              <a:t>mechanisms of damage </a:t>
            </a:r>
          </a:p>
          <a:p>
            <a:r>
              <a:rPr lang="en-US" altLang="en-US" dirty="0">
                <a:solidFill>
                  <a:schemeClr val="bg2"/>
                </a:solidFill>
              </a:rPr>
              <a:t>and repair, health outcomes</a:t>
            </a:r>
          </a:p>
        </p:txBody>
      </p:sp>
      <p:sp>
        <p:nvSpPr>
          <p:cNvPr id="14" name="Line 10"/>
          <p:cNvSpPr>
            <a:spLocks noChangeShapeType="1"/>
          </p:cNvSpPr>
          <p:nvPr/>
        </p:nvSpPr>
        <p:spPr bwMode="auto">
          <a:xfrm>
            <a:off x="1238250" y="23292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 name="Text Box 11"/>
          <p:cNvSpPr txBox="1">
            <a:spLocks noChangeArrowheads="1"/>
          </p:cNvSpPr>
          <p:nvPr/>
        </p:nvSpPr>
        <p:spPr bwMode="auto">
          <a:xfrm>
            <a:off x="381000" y="1376759"/>
            <a:ext cx="1752600" cy="860425"/>
          </a:xfrm>
          <a:prstGeom prst="rect">
            <a:avLst/>
          </a:prstGeom>
          <a:solidFill>
            <a:srgbClr val="DDDDDD"/>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Regulatory</a:t>
            </a:r>
          </a:p>
          <a:p>
            <a:pPr algn="ctr"/>
            <a:r>
              <a:rPr lang="en-US" altLang="en-US" sz="2400" dirty="0"/>
              <a:t>action</a:t>
            </a:r>
          </a:p>
        </p:txBody>
      </p:sp>
      <p:sp>
        <p:nvSpPr>
          <p:cNvPr id="16" name="Text Box 12"/>
          <p:cNvSpPr txBox="1">
            <a:spLocks noChangeArrowheads="1"/>
          </p:cNvSpPr>
          <p:nvPr/>
        </p:nvSpPr>
        <p:spPr bwMode="auto">
          <a:xfrm>
            <a:off x="2057400" y="2519759"/>
            <a:ext cx="1752600" cy="904863"/>
          </a:xfrm>
          <a:prstGeom prst="rect">
            <a:avLst/>
          </a:prstGeom>
          <a:solidFill>
            <a:srgbClr val="FF0000"/>
          </a:solidFill>
          <a:ln w="38100">
            <a:solidFill>
              <a:schemeClr val="bg2"/>
            </a:solidFill>
            <a:miter lim="800000"/>
            <a:headEnd/>
            <a:tailEnd/>
          </a:ln>
          <a:effectLst/>
        </p:spPr>
        <p:txBody>
          <a:bodyPr>
            <a:spAutoFit/>
          </a:bodyPr>
          <a:lstStyle/>
          <a:p>
            <a:pPr algn="ctr"/>
            <a:r>
              <a:rPr lang="en-US" altLang="en-US" sz="2400" b="1" dirty="0">
                <a:solidFill>
                  <a:schemeClr val="bg1"/>
                </a:solidFill>
              </a:rPr>
              <a:t>Emissions</a:t>
            </a:r>
          </a:p>
          <a:p>
            <a:pPr algn="ctr"/>
            <a:endParaRPr lang="en-US" altLang="en-US" sz="2400" b="1" dirty="0">
              <a:solidFill>
                <a:schemeClr val="bg1"/>
              </a:solidFill>
            </a:endParaRPr>
          </a:p>
        </p:txBody>
      </p:sp>
      <p:sp>
        <p:nvSpPr>
          <p:cNvPr id="17" name="Text Box 13"/>
          <p:cNvSpPr txBox="1">
            <a:spLocks noChangeArrowheads="1"/>
          </p:cNvSpPr>
          <p:nvPr/>
        </p:nvSpPr>
        <p:spPr bwMode="auto">
          <a:xfrm>
            <a:off x="3810000" y="3662759"/>
            <a:ext cx="1758950" cy="830997"/>
          </a:xfrm>
          <a:prstGeom prst="rect">
            <a:avLst/>
          </a:prstGeom>
          <a:solidFill>
            <a:schemeClr val="accent4">
              <a:lumMod val="50000"/>
              <a:lumOff val="50000"/>
            </a:schemeClr>
          </a:solidFill>
          <a:ln w="38100">
            <a:solidFill>
              <a:schemeClr val="bg2"/>
            </a:solidFill>
            <a:miter lim="800000"/>
            <a:headEnd/>
            <a:tailEnd/>
          </a:ln>
          <a:effectLst/>
        </p:spPr>
        <p:txBody>
          <a:bodyPr wrap="square">
            <a:spAutoFit/>
          </a:bodyPr>
          <a:lstStyle/>
          <a:p>
            <a:pPr algn="ctr"/>
            <a:r>
              <a:rPr lang="en-US" altLang="en-US" sz="2400" b="1" dirty="0" smtClean="0">
                <a:solidFill>
                  <a:schemeClr val="bg1"/>
                </a:solidFill>
              </a:rPr>
              <a:t>Dispersion Modelling</a:t>
            </a:r>
            <a:endParaRPr lang="en-US" altLang="en-US" sz="2400" b="1" dirty="0">
              <a:solidFill>
                <a:schemeClr val="bg1"/>
              </a:solidFill>
            </a:endParaRPr>
          </a:p>
        </p:txBody>
      </p:sp>
      <p:sp>
        <p:nvSpPr>
          <p:cNvPr id="18" name="Text Box 14"/>
          <p:cNvSpPr txBox="1">
            <a:spLocks noChangeArrowheads="1"/>
          </p:cNvSpPr>
          <p:nvPr/>
        </p:nvSpPr>
        <p:spPr bwMode="auto">
          <a:xfrm>
            <a:off x="5486400" y="4859734"/>
            <a:ext cx="1752600" cy="904863"/>
          </a:xfrm>
          <a:prstGeom prst="rect">
            <a:avLst/>
          </a:prstGeom>
          <a:solidFill>
            <a:srgbClr val="6600FF"/>
          </a:solidFill>
          <a:ln w="38100">
            <a:solidFill>
              <a:schemeClr val="bg2"/>
            </a:solidFill>
            <a:miter lim="800000"/>
            <a:headEnd/>
            <a:tailEnd/>
          </a:ln>
          <a:effectLst/>
        </p:spPr>
        <p:txBody>
          <a:bodyPr>
            <a:spAutoFit/>
          </a:bodyPr>
          <a:lstStyle/>
          <a:p>
            <a:pPr algn="ctr"/>
            <a:r>
              <a:rPr lang="en-US" altLang="en-US" sz="2400" b="1" dirty="0">
                <a:solidFill>
                  <a:schemeClr val="bg1"/>
                </a:solidFill>
              </a:rPr>
              <a:t>Exposure/</a:t>
            </a:r>
          </a:p>
          <a:p>
            <a:pPr algn="ctr"/>
            <a:r>
              <a:rPr lang="en-US" altLang="en-US" sz="2400" b="1" dirty="0">
                <a:solidFill>
                  <a:schemeClr val="bg1"/>
                </a:solidFill>
              </a:rPr>
              <a:t>dose</a:t>
            </a:r>
          </a:p>
        </p:txBody>
      </p:sp>
      <p:sp>
        <p:nvSpPr>
          <p:cNvPr id="19" name="Text Box 15"/>
          <p:cNvSpPr txBox="1">
            <a:spLocks noChangeArrowheads="1"/>
          </p:cNvSpPr>
          <p:nvPr/>
        </p:nvSpPr>
        <p:spPr bwMode="auto">
          <a:xfrm>
            <a:off x="7239000" y="6024959"/>
            <a:ext cx="1752600" cy="860425"/>
          </a:xfrm>
          <a:prstGeom prst="rect">
            <a:avLst/>
          </a:prstGeom>
          <a:solidFill>
            <a:srgbClr val="6600FF"/>
          </a:solidFill>
          <a:ln w="38100">
            <a:solidFill>
              <a:schemeClr val="bg2"/>
            </a:solidFill>
            <a:miter lim="800000"/>
            <a:headEnd/>
            <a:tailEnd/>
          </a:ln>
          <a:effectLst/>
        </p:spPr>
        <p:txBody>
          <a:bodyPr>
            <a:spAutoFit/>
          </a:bodyPr>
          <a:lstStyle/>
          <a:p>
            <a:pPr algn="ctr"/>
            <a:r>
              <a:rPr lang="en-US" altLang="en-US" sz="2400" b="1" dirty="0">
                <a:solidFill>
                  <a:schemeClr val="bg1"/>
                </a:solidFill>
              </a:rPr>
              <a:t>Human health</a:t>
            </a:r>
          </a:p>
        </p:txBody>
      </p:sp>
      <p:sp>
        <p:nvSpPr>
          <p:cNvPr id="20" name="Line 17"/>
          <p:cNvSpPr>
            <a:spLocks noChangeShapeType="1"/>
          </p:cNvSpPr>
          <p:nvPr/>
        </p:nvSpPr>
        <p:spPr bwMode="auto">
          <a:xfrm>
            <a:off x="2895600" y="3510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1" name="Line 18"/>
          <p:cNvSpPr>
            <a:spLocks noChangeShapeType="1"/>
          </p:cNvSpPr>
          <p:nvPr/>
        </p:nvSpPr>
        <p:spPr bwMode="auto">
          <a:xfrm>
            <a:off x="4648200" y="4653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2" name="Line 19"/>
          <p:cNvSpPr>
            <a:spLocks noChangeShapeType="1"/>
          </p:cNvSpPr>
          <p:nvPr/>
        </p:nvSpPr>
        <p:spPr bwMode="auto">
          <a:xfrm>
            <a:off x="6400800" y="5796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3" name="Text Box 15"/>
          <p:cNvSpPr txBox="1">
            <a:spLocks noChangeArrowheads="1"/>
          </p:cNvSpPr>
          <p:nvPr/>
        </p:nvSpPr>
        <p:spPr bwMode="auto">
          <a:xfrm>
            <a:off x="7228469" y="6021288"/>
            <a:ext cx="1752600" cy="860425"/>
          </a:xfrm>
          <a:prstGeom prst="rect">
            <a:avLst/>
          </a:prstGeom>
          <a:solidFill>
            <a:srgbClr val="DDDDDD"/>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Human health</a:t>
            </a:r>
          </a:p>
        </p:txBody>
      </p:sp>
      <p:sp>
        <p:nvSpPr>
          <p:cNvPr id="24" name="TextBox 23"/>
          <p:cNvSpPr txBox="1"/>
          <p:nvPr/>
        </p:nvSpPr>
        <p:spPr>
          <a:xfrm>
            <a:off x="239688" y="6542648"/>
            <a:ext cx="3570312" cy="261610"/>
          </a:xfrm>
          <a:prstGeom prst="rect">
            <a:avLst/>
          </a:prstGeom>
          <a:noFill/>
        </p:spPr>
        <p:txBody>
          <a:bodyPr wrap="square" rtlCol="0">
            <a:spAutoFit/>
          </a:bodyPr>
          <a:lstStyle/>
          <a:p>
            <a:r>
              <a:rPr lang="en-GB" sz="1100" dirty="0"/>
              <a:t>Chain of </a:t>
            </a:r>
            <a:r>
              <a:rPr lang="en-GB" sz="1100" dirty="0" smtClean="0"/>
              <a:t>accountability (Health Effects Institute, 2003)</a:t>
            </a:r>
            <a:endParaRPr lang="en-US" sz="1100" dirty="0"/>
          </a:p>
        </p:txBody>
      </p:sp>
    </p:spTree>
    <p:extLst>
      <p:ext uri="{BB962C8B-B14F-4D97-AF65-F5344CB8AC3E}">
        <p14:creationId xmlns:p14="http://schemas.microsoft.com/office/powerpoint/2010/main" val="2202434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399083460"/>
              </p:ext>
            </p:extLst>
          </p:nvPr>
        </p:nvGraphicFramePr>
        <p:xfrm>
          <a:off x="-108520" y="0"/>
          <a:ext cx="925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574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Childhood asthma on the rise</a:t>
            </a:r>
            <a:endParaRPr lang="en-GB" altLang="en-US" sz="2400" dirty="0">
              <a:solidFill>
                <a:schemeClr val="bg1"/>
              </a:solidFill>
            </a:endParaRPr>
          </a:p>
        </p:txBody>
      </p:sp>
      <p:sp>
        <p:nvSpPr>
          <p:cNvPr id="2" name="Content Placeholder 1"/>
          <p:cNvSpPr>
            <a:spLocks noGrp="1"/>
          </p:cNvSpPr>
          <p:nvPr>
            <p:ph idx="1"/>
          </p:nvPr>
        </p:nvSpPr>
        <p:spPr>
          <a:xfrm>
            <a:off x="355600" y="1679576"/>
            <a:ext cx="4216400" cy="4860056"/>
          </a:xfrm>
        </p:spPr>
        <p:txBody>
          <a:bodyPr/>
          <a:lstStyle/>
          <a:p>
            <a:pPr marL="342900" indent="-342900">
              <a:buFont typeface="Arial" panose="020B0604020202020204" pitchFamily="34" charset="0"/>
              <a:buChar char="•"/>
            </a:pPr>
            <a:r>
              <a:rPr lang="en-GB" sz="2200" dirty="0"/>
              <a:t>A complex inflammatory disorder of the airways </a:t>
            </a:r>
          </a:p>
          <a:p>
            <a:pPr marL="342900" indent="-342900">
              <a:buFont typeface="Arial" panose="020B0604020202020204" pitchFamily="34" charset="0"/>
              <a:buChar char="•"/>
            </a:pPr>
            <a:r>
              <a:rPr lang="en-GB" sz="2200" dirty="0"/>
              <a:t>Significant and steady increases in prevalence after the </a:t>
            </a:r>
            <a:r>
              <a:rPr lang="en-GB" sz="2200" dirty="0" smtClean="0"/>
              <a:t>1950’s</a:t>
            </a:r>
          </a:p>
          <a:p>
            <a:pPr marL="342900" indent="-342900">
              <a:buFont typeface="Arial" panose="020B0604020202020204" pitchFamily="34" charset="0"/>
              <a:buChar char="•"/>
            </a:pPr>
            <a:r>
              <a:rPr lang="en-GB" sz="2200" dirty="0" smtClean="0"/>
              <a:t>“… </a:t>
            </a:r>
            <a:r>
              <a:rPr lang="en-GB" sz="2200" dirty="0"/>
              <a:t>the increase in disease must be attributable to a change in as-yet unknown environmental factors</a:t>
            </a:r>
            <a:r>
              <a:rPr lang="en-GB" sz="2200" dirty="0" smtClean="0"/>
              <a:t>” </a:t>
            </a:r>
            <a:r>
              <a:rPr lang="en-GB" sz="1800" dirty="0" smtClean="0"/>
              <a:t>(Cookson, 2004)</a:t>
            </a:r>
            <a:endParaRPr lang="en-GB" sz="1800" dirty="0"/>
          </a:p>
        </p:txBody>
      </p:sp>
      <p:pic>
        <p:nvPicPr>
          <p:cNvPr id="2050" name="Picture 2" descr="http://thorax.bmj.com/content/62/1/85/F2.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489" y="1700213"/>
            <a:ext cx="4721311" cy="39768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83038" y="5677108"/>
            <a:ext cx="4384762" cy="769441"/>
          </a:xfrm>
          <a:prstGeom prst="rect">
            <a:avLst/>
          </a:prstGeom>
          <a:noFill/>
        </p:spPr>
        <p:txBody>
          <a:bodyPr wrap="square" rtlCol="0">
            <a:spAutoFit/>
          </a:bodyPr>
          <a:lstStyle/>
          <a:p>
            <a:r>
              <a:rPr lang="en-GB" sz="1100" dirty="0"/>
              <a:t>Patients consulting general practitioners for asthma per 10 000 population, England and Wales, 1955–1998. Data from the General Practice Research Database (GPRD) and Morbidity Statistics in General Practice (MSGP). y, </a:t>
            </a:r>
            <a:r>
              <a:rPr lang="en-GB" sz="1100" dirty="0" smtClean="0"/>
              <a:t>year, (Anderson et </a:t>
            </a:r>
            <a:r>
              <a:rPr lang="en-GB" sz="1100" dirty="0"/>
              <a:t>al. </a:t>
            </a:r>
            <a:r>
              <a:rPr lang="en-GB" sz="1100" dirty="0" smtClean="0"/>
              <a:t>2007)</a:t>
            </a:r>
            <a:endParaRPr lang="en-GB" sz="1100" dirty="0"/>
          </a:p>
        </p:txBody>
      </p:sp>
    </p:spTree>
    <p:extLst>
      <p:ext uri="{BB962C8B-B14F-4D97-AF65-F5344CB8AC3E}">
        <p14:creationId xmlns:p14="http://schemas.microsoft.com/office/powerpoint/2010/main" val="35554188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190312277"/>
              </p:ext>
            </p:extLst>
          </p:nvPr>
        </p:nvGraphicFramePr>
        <p:xfrm>
          <a:off x="-108520" y="0"/>
          <a:ext cx="9252000" cy="68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2822810123"/>
              </p:ext>
            </p:extLst>
          </p:nvPr>
        </p:nvGraphicFramePr>
        <p:xfrm>
          <a:off x="-108520" y="0"/>
          <a:ext cx="9268902"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1818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Future work</a:t>
            </a:r>
            <a:endParaRPr lang="en-GB" altLang="en-US" sz="2400" dirty="0">
              <a:solidFill>
                <a:schemeClr val="bg1"/>
              </a:solidFill>
            </a:endParaRPr>
          </a:p>
        </p:txBody>
      </p:sp>
      <p:sp>
        <p:nvSpPr>
          <p:cNvPr id="10" name="Text Box 3"/>
          <p:cNvSpPr txBox="1">
            <a:spLocks noChangeArrowheads="1"/>
          </p:cNvSpPr>
          <p:nvPr/>
        </p:nvSpPr>
        <p:spPr bwMode="auto">
          <a:xfrm>
            <a:off x="76200" y="2519759"/>
            <a:ext cx="151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Compliance,</a:t>
            </a:r>
          </a:p>
          <a:p>
            <a:r>
              <a:rPr lang="en-US" altLang="en-US" dirty="0">
                <a:solidFill>
                  <a:schemeClr val="bg2"/>
                </a:solidFill>
              </a:rPr>
              <a:t>effectiveness</a:t>
            </a:r>
          </a:p>
        </p:txBody>
      </p:sp>
      <p:sp>
        <p:nvSpPr>
          <p:cNvPr id="11" name="Text Box 4"/>
          <p:cNvSpPr txBox="1">
            <a:spLocks noChangeArrowheads="1"/>
          </p:cNvSpPr>
          <p:nvPr/>
        </p:nvSpPr>
        <p:spPr bwMode="auto">
          <a:xfrm>
            <a:off x="527050" y="3586559"/>
            <a:ext cx="2673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Atmospheric transport,</a:t>
            </a:r>
          </a:p>
          <a:p>
            <a:r>
              <a:rPr lang="en-US" altLang="en-US" dirty="0">
                <a:solidFill>
                  <a:schemeClr val="bg2"/>
                </a:solidFill>
              </a:rPr>
              <a:t>chemical transformation,</a:t>
            </a:r>
          </a:p>
          <a:p>
            <a:r>
              <a:rPr lang="en-US" altLang="en-US" dirty="0">
                <a:solidFill>
                  <a:schemeClr val="bg2"/>
                </a:solidFill>
              </a:rPr>
              <a:t>and deposition</a:t>
            </a:r>
          </a:p>
        </p:txBody>
      </p:sp>
      <p:sp>
        <p:nvSpPr>
          <p:cNvPr id="12" name="Text Box 5"/>
          <p:cNvSpPr txBox="1">
            <a:spLocks noChangeArrowheads="1"/>
          </p:cNvSpPr>
          <p:nvPr/>
        </p:nvSpPr>
        <p:spPr bwMode="auto">
          <a:xfrm>
            <a:off x="1143000" y="4729559"/>
            <a:ext cx="426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chemeClr val="bg2"/>
                </a:solidFill>
              </a:rPr>
              <a:t>Human time-activity in relation </a:t>
            </a:r>
            <a:br>
              <a:rPr lang="en-US" altLang="en-US" dirty="0">
                <a:solidFill>
                  <a:schemeClr val="bg2"/>
                </a:solidFill>
              </a:rPr>
            </a:br>
            <a:r>
              <a:rPr lang="en-US" altLang="en-US" dirty="0">
                <a:solidFill>
                  <a:schemeClr val="bg2"/>
                </a:solidFill>
              </a:rPr>
              <a:t>to indoor and outdoor air quality;</a:t>
            </a:r>
            <a:br>
              <a:rPr lang="en-US" altLang="en-US" dirty="0">
                <a:solidFill>
                  <a:schemeClr val="bg2"/>
                </a:solidFill>
              </a:rPr>
            </a:br>
            <a:r>
              <a:rPr lang="en-US" altLang="en-US" dirty="0">
                <a:solidFill>
                  <a:schemeClr val="bg2"/>
                </a:solidFill>
              </a:rPr>
              <a:t>Uptake, deposition, clearance, retention</a:t>
            </a:r>
          </a:p>
        </p:txBody>
      </p:sp>
      <p:sp>
        <p:nvSpPr>
          <p:cNvPr id="13" name="Text Box 6"/>
          <p:cNvSpPr txBox="1">
            <a:spLocks noChangeArrowheads="1"/>
          </p:cNvSpPr>
          <p:nvPr/>
        </p:nvSpPr>
        <p:spPr bwMode="auto">
          <a:xfrm>
            <a:off x="3978275" y="5757465"/>
            <a:ext cx="3016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Susceptibility factors; </a:t>
            </a:r>
          </a:p>
          <a:p>
            <a:r>
              <a:rPr lang="en-US" altLang="en-US" dirty="0">
                <a:solidFill>
                  <a:schemeClr val="bg2"/>
                </a:solidFill>
              </a:rPr>
              <a:t>mechanisms of damage </a:t>
            </a:r>
          </a:p>
          <a:p>
            <a:r>
              <a:rPr lang="en-US" altLang="en-US" dirty="0">
                <a:solidFill>
                  <a:schemeClr val="bg2"/>
                </a:solidFill>
              </a:rPr>
              <a:t>and repair, health outcomes</a:t>
            </a:r>
          </a:p>
        </p:txBody>
      </p:sp>
      <p:sp>
        <p:nvSpPr>
          <p:cNvPr id="14" name="Line 10"/>
          <p:cNvSpPr>
            <a:spLocks noChangeShapeType="1"/>
          </p:cNvSpPr>
          <p:nvPr/>
        </p:nvSpPr>
        <p:spPr bwMode="auto">
          <a:xfrm>
            <a:off x="1238250" y="23292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 name="Text Box 11"/>
          <p:cNvSpPr txBox="1">
            <a:spLocks noChangeArrowheads="1"/>
          </p:cNvSpPr>
          <p:nvPr/>
        </p:nvSpPr>
        <p:spPr bwMode="auto">
          <a:xfrm>
            <a:off x="381000" y="1376759"/>
            <a:ext cx="1752600" cy="860425"/>
          </a:xfrm>
          <a:prstGeom prst="rect">
            <a:avLst/>
          </a:prstGeom>
          <a:solidFill>
            <a:srgbClr val="DDDDDD"/>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Regulatory</a:t>
            </a:r>
          </a:p>
          <a:p>
            <a:pPr algn="ctr"/>
            <a:r>
              <a:rPr lang="en-US" altLang="en-US" sz="2400" dirty="0"/>
              <a:t>action</a:t>
            </a:r>
          </a:p>
        </p:txBody>
      </p:sp>
      <p:sp>
        <p:nvSpPr>
          <p:cNvPr id="16" name="Text Box 12"/>
          <p:cNvSpPr txBox="1">
            <a:spLocks noChangeArrowheads="1"/>
          </p:cNvSpPr>
          <p:nvPr/>
        </p:nvSpPr>
        <p:spPr bwMode="auto">
          <a:xfrm>
            <a:off x="2057400" y="2519759"/>
            <a:ext cx="1752600" cy="904863"/>
          </a:xfrm>
          <a:prstGeom prst="rect">
            <a:avLst/>
          </a:prstGeom>
          <a:solidFill>
            <a:srgbClr val="00CC00"/>
          </a:solidFill>
          <a:ln w="38100">
            <a:solidFill>
              <a:schemeClr val="bg2"/>
            </a:solidFill>
            <a:miter lim="800000"/>
            <a:headEnd/>
            <a:tailEnd/>
          </a:ln>
          <a:effectLst/>
        </p:spPr>
        <p:txBody>
          <a:bodyPr>
            <a:spAutoFit/>
          </a:bodyPr>
          <a:lstStyle/>
          <a:p>
            <a:pPr algn="ctr"/>
            <a:r>
              <a:rPr lang="en-US" altLang="en-US" sz="2400" b="1" dirty="0">
                <a:solidFill>
                  <a:schemeClr val="bg1"/>
                </a:solidFill>
              </a:rPr>
              <a:t>Emissions</a:t>
            </a:r>
          </a:p>
          <a:p>
            <a:pPr algn="ctr"/>
            <a:endParaRPr lang="en-US" altLang="en-US" sz="2400" b="1" dirty="0">
              <a:solidFill>
                <a:schemeClr val="bg1"/>
              </a:solidFill>
            </a:endParaRPr>
          </a:p>
        </p:txBody>
      </p:sp>
      <p:sp>
        <p:nvSpPr>
          <p:cNvPr id="17" name="Text Box 13"/>
          <p:cNvSpPr txBox="1">
            <a:spLocks noChangeArrowheads="1"/>
          </p:cNvSpPr>
          <p:nvPr/>
        </p:nvSpPr>
        <p:spPr bwMode="auto">
          <a:xfrm>
            <a:off x="3810000" y="3662759"/>
            <a:ext cx="1758950" cy="830997"/>
          </a:xfrm>
          <a:prstGeom prst="rect">
            <a:avLst/>
          </a:prstGeom>
          <a:solidFill>
            <a:srgbClr val="00CC00"/>
          </a:solidFill>
          <a:ln w="38100">
            <a:solidFill>
              <a:schemeClr val="bg2"/>
            </a:solidFill>
            <a:miter lim="800000"/>
            <a:headEnd/>
            <a:tailEnd/>
          </a:ln>
          <a:effectLst/>
        </p:spPr>
        <p:txBody>
          <a:bodyPr wrap="square">
            <a:spAutoFit/>
          </a:bodyPr>
          <a:lstStyle/>
          <a:p>
            <a:pPr algn="ctr"/>
            <a:r>
              <a:rPr lang="en-US" altLang="en-US" sz="2400" b="1" dirty="0" smtClean="0">
                <a:solidFill>
                  <a:schemeClr val="bg1"/>
                </a:solidFill>
              </a:rPr>
              <a:t>Dispersion Modelling</a:t>
            </a:r>
            <a:endParaRPr lang="en-US" altLang="en-US" sz="2400" b="1" dirty="0">
              <a:solidFill>
                <a:schemeClr val="bg1"/>
              </a:solidFill>
            </a:endParaRPr>
          </a:p>
        </p:txBody>
      </p:sp>
      <p:sp>
        <p:nvSpPr>
          <p:cNvPr id="18" name="Text Box 14"/>
          <p:cNvSpPr txBox="1">
            <a:spLocks noChangeArrowheads="1"/>
          </p:cNvSpPr>
          <p:nvPr/>
        </p:nvSpPr>
        <p:spPr bwMode="auto">
          <a:xfrm>
            <a:off x="5486400" y="4859734"/>
            <a:ext cx="1752600" cy="904863"/>
          </a:xfrm>
          <a:prstGeom prst="rect">
            <a:avLst/>
          </a:prstGeom>
          <a:solidFill>
            <a:srgbClr val="6600FF"/>
          </a:solidFill>
          <a:ln w="38100">
            <a:solidFill>
              <a:schemeClr val="bg2"/>
            </a:solidFill>
            <a:miter lim="800000"/>
            <a:headEnd/>
            <a:tailEnd/>
          </a:ln>
          <a:effectLst/>
        </p:spPr>
        <p:txBody>
          <a:bodyPr>
            <a:spAutoFit/>
          </a:bodyPr>
          <a:lstStyle/>
          <a:p>
            <a:pPr algn="ctr"/>
            <a:r>
              <a:rPr lang="en-US" altLang="en-US" sz="2400" b="1" dirty="0">
                <a:solidFill>
                  <a:schemeClr val="bg1"/>
                </a:solidFill>
              </a:rPr>
              <a:t>Exposure/</a:t>
            </a:r>
          </a:p>
          <a:p>
            <a:pPr algn="ctr"/>
            <a:r>
              <a:rPr lang="en-US" altLang="en-US" sz="2400" b="1" dirty="0">
                <a:solidFill>
                  <a:schemeClr val="bg1"/>
                </a:solidFill>
              </a:rPr>
              <a:t>dose</a:t>
            </a:r>
          </a:p>
        </p:txBody>
      </p:sp>
      <p:sp>
        <p:nvSpPr>
          <p:cNvPr id="19" name="Text Box 15"/>
          <p:cNvSpPr txBox="1">
            <a:spLocks noChangeArrowheads="1"/>
          </p:cNvSpPr>
          <p:nvPr/>
        </p:nvSpPr>
        <p:spPr bwMode="auto">
          <a:xfrm>
            <a:off x="7239000" y="6024959"/>
            <a:ext cx="1752600" cy="860425"/>
          </a:xfrm>
          <a:prstGeom prst="rect">
            <a:avLst/>
          </a:prstGeom>
          <a:solidFill>
            <a:srgbClr val="FF0000"/>
          </a:solidFill>
          <a:ln w="38100">
            <a:solidFill>
              <a:schemeClr val="bg2"/>
            </a:solidFill>
            <a:miter lim="800000"/>
            <a:headEnd/>
            <a:tailEnd/>
          </a:ln>
          <a:effectLst/>
        </p:spPr>
        <p:txBody>
          <a:bodyPr>
            <a:spAutoFit/>
          </a:bodyPr>
          <a:lstStyle/>
          <a:p>
            <a:pPr algn="ctr"/>
            <a:r>
              <a:rPr lang="en-US" altLang="en-US" sz="2400" b="1" dirty="0">
                <a:solidFill>
                  <a:schemeClr val="bg1"/>
                </a:solidFill>
              </a:rPr>
              <a:t>Human health</a:t>
            </a:r>
          </a:p>
        </p:txBody>
      </p:sp>
      <p:sp>
        <p:nvSpPr>
          <p:cNvPr id="20" name="Line 17"/>
          <p:cNvSpPr>
            <a:spLocks noChangeShapeType="1"/>
          </p:cNvSpPr>
          <p:nvPr/>
        </p:nvSpPr>
        <p:spPr bwMode="auto">
          <a:xfrm>
            <a:off x="2895600" y="3510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1" name="Line 18"/>
          <p:cNvSpPr>
            <a:spLocks noChangeShapeType="1"/>
          </p:cNvSpPr>
          <p:nvPr/>
        </p:nvSpPr>
        <p:spPr bwMode="auto">
          <a:xfrm>
            <a:off x="4648200" y="4653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2" name="Line 19"/>
          <p:cNvSpPr>
            <a:spLocks noChangeShapeType="1"/>
          </p:cNvSpPr>
          <p:nvPr/>
        </p:nvSpPr>
        <p:spPr bwMode="auto">
          <a:xfrm>
            <a:off x="6400800" y="5796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3" name="TextBox 22"/>
          <p:cNvSpPr txBox="1"/>
          <p:nvPr/>
        </p:nvSpPr>
        <p:spPr>
          <a:xfrm>
            <a:off x="239688" y="6542648"/>
            <a:ext cx="3570312" cy="261610"/>
          </a:xfrm>
          <a:prstGeom prst="rect">
            <a:avLst/>
          </a:prstGeom>
          <a:noFill/>
        </p:spPr>
        <p:txBody>
          <a:bodyPr wrap="square" rtlCol="0">
            <a:spAutoFit/>
          </a:bodyPr>
          <a:lstStyle/>
          <a:p>
            <a:r>
              <a:rPr lang="en-GB" sz="1100" dirty="0"/>
              <a:t>Chain of </a:t>
            </a:r>
            <a:r>
              <a:rPr lang="en-GB" sz="1100" dirty="0" smtClean="0"/>
              <a:t>accountability (Health Effects Institute, 2003)</a:t>
            </a:r>
            <a:endParaRPr lang="en-US" sz="1100" dirty="0"/>
          </a:p>
        </p:txBody>
      </p:sp>
    </p:spTree>
    <p:extLst>
      <p:ext uri="{BB962C8B-B14F-4D97-AF65-F5344CB8AC3E}">
        <p14:creationId xmlns:p14="http://schemas.microsoft.com/office/powerpoint/2010/main" val="2927643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Future work</a:t>
            </a:r>
            <a:endParaRPr lang="en-GB" altLang="en-US" sz="2400" dirty="0">
              <a:solidFill>
                <a:schemeClr val="bg1"/>
              </a:solidFill>
            </a:endParaRPr>
          </a:p>
        </p:txBody>
      </p:sp>
      <p:pic>
        <p:nvPicPr>
          <p:cNvPr id="11268" name="Picture 4" descr="http://www.borninbradford.nhs.uk/uploads/images/000_Photo_Galley_Home_pics/triplets_feb_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596" y="1417663"/>
            <a:ext cx="4315217" cy="27371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bradfordcollege.ac.uk/sites/default/files/shared/news-events/Born-in-Bradford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417663"/>
            <a:ext cx="4315217" cy="26873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53297" y="5271476"/>
            <a:ext cx="4420884" cy="369332"/>
          </a:xfrm>
          <a:prstGeom prst="rect">
            <a:avLst/>
          </a:prstGeom>
          <a:noFill/>
        </p:spPr>
        <p:txBody>
          <a:bodyPr wrap="square" rtlCol="0">
            <a:spAutoFit/>
          </a:bodyPr>
          <a:lstStyle/>
          <a:p>
            <a:r>
              <a:rPr lang="en-GB" altLang="en-US" sz="1800" b="1" dirty="0"/>
              <a:t>Bradford Institute for Health </a:t>
            </a:r>
            <a:r>
              <a:rPr lang="en-GB" altLang="en-US" sz="1800" b="1" dirty="0" smtClean="0"/>
              <a:t>Research</a:t>
            </a:r>
            <a:endParaRPr lang="en-US" altLang="en-US" sz="1800" b="1" dirty="0"/>
          </a:p>
        </p:txBody>
      </p:sp>
      <p:pic>
        <p:nvPicPr>
          <p:cNvPr id="3" name="Picture 2" descr="C:\Users\ts12hrk\Desktop\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 y="4282314"/>
            <a:ext cx="4315217" cy="233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1855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Future work</a:t>
            </a:r>
            <a:endParaRPr lang="en-GB" altLang="en-US" sz="2400" dirty="0">
              <a:solidFill>
                <a:schemeClr val="bg1"/>
              </a:solidFill>
            </a:endParaRPr>
          </a:p>
        </p:txBody>
      </p:sp>
      <p:sp>
        <p:nvSpPr>
          <p:cNvPr id="10" name="Text Box 3"/>
          <p:cNvSpPr txBox="1">
            <a:spLocks noChangeArrowheads="1"/>
          </p:cNvSpPr>
          <p:nvPr/>
        </p:nvSpPr>
        <p:spPr bwMode="auto">
          <a:xfrm>
            <a:off x="76200" y="2519759"/>
            <a:ext cx="1517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Compliance,</a:t>
            </a:r>
          </a:p>
          <a:p>
            <a:r>
              <a:rPr lang="en-US" altLang="en-US" dirty="0">
                <a:solidFill>
                  <a:schemeClr val="bg2"/>
                </a:solidFill>
              </a:rPr>
              <a:t>effectiveness</a:t>
            </a:r>
          </a:p>
        </p:txBody>
      </p:sp>
      <p:sp>
        <p:nvSpPr>
          <p:cNvPr id="11" name="Text Box 4"/>
          <p:cNvSpPr txBox="1">
            <a:spLocks noChangeArrowheads="1"/>
          </p:cNvSpPr>
          <p:nvPr/>
        </p:nvSpPr>
        <p:spPr bwMode="auto">
          <a:xfrm>
            <a:off x="527050" y="3586559"/>
            <a:ext cx="2673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Atmospheric transport,</a:t>
            </a:r>
          </a:p>
          <a:p>
            <a:r>
              <a:rPr lang="en-US" altLang="en-US" dirty="0">
                <a:solidFill>
                  <a:schemeClr val="bg2"/>
                </a:solidFill>
              </a:rPr>
              <a:t>chemical transformation,</a:t>
            </a:r>
          </a:p>
          <a:p>
            <a:r>
              <a:rPr lang="en-US" altLang="en-US" dirty="0">
                <a:solidFill>
                  <a:schemeClr val="bg2"/>
                </a:solidFill>
              </a:rPr>
              <a:t>and deposition</a:t>
            </a:r>
          </a:p>
        </p:txBody>
      </p:sp>
      <p:sp>
        <p:nvSpPr>
          <p:cNvPr id="12" name="Text Box 5"/>
          <p:cNvSpPr txBox="1">
            <a:spLocks noChangeArrowheads="1"/>
          </p:cNvSpPr>
          <p:nvPr/>
        </p:nvSpPr>
        <p:spPr bwMode="auto">
          <a:xfrm>
            <a:off x="1143000" y="4729559"/>
            <a:ext cx="426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chemeClr val="bg2"/>
                </a:solidFill>
              </a:rPr>
              <a:t>Human time-activity in relation </a:t>
            </a:r>
            <a:br>
              <a:rPr lang="en-US" altLang="en-US" dirty="0">
                <a:solidFill>
                  <a:schemeClr val="bg2"/>
                </a:solidFill>
              </a:rPr>
            </a:br>
            <a:r>
              <a:rPr lang="en-US" altLang="en-US" dirty="0">
                <a:solidFill>
                  <a:schemeClr val="bg2"/>
                </a:solidFill>
              </a:rPr>
              <a:t>to indoor and outdoor air quality;</a:t>
            </a:r>
            <a:br>
              <a:rPr lang="en-US" altLang="en-US" dirty="0">
                <a:solidFill>
                  <a:schemeClr val="bg2"/>
                </a:solidFill>
              </a:rPr>
            </a:br>
            <a:r>
              <a:rPr lang="en-US" altLang="en-US" dirty="0">
                <a:solidFill>
                  <a:schemeClr val="bg2"/>
                </a:solidFill>
              </a:rPr>
              <a:t>Uptake, deposition, clearance, retention</a:t>
            </a:r>
          </a:p>
        </p:txBody>
      </p:sp>
      <p:sp>
        <p:nvSpPr>
          <p:cNvPr id="13" name="Text Box 6"/>
          <p:cNvSpPr txBox="1">
            <a:spLocks noChangeArrowheads="1"/>
          </p:cNvSpPr>
          <p:nvPr/>
        </p:nvSpPr>
        <p:spPr bwMode="auto">
          <a:xfrm>
            <a:off x="3978275" y="5757465"/>
            <a:ext cx="3016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2"/>
                </a:solidFill>
              </a:rPr>
              <a:t>Susceptibility factors; </a:t>
            </a:r>
          </a:p>
          <a:p>
            <a:r>
              <a:rPr lang="en-US" altLang="en-US" dirty="0">
                <a:solidFill>
                  <a:schemeClr val="bg2"/>
                </a:solidFill>
              </a:rPr>
              <a:t>mechanisms of damage </a:t>
            </a:r>
          </a:p>
          <a:p>
            <a:r>
              <a:rPr lang="en-US" altLang="en-US" dirty="0">
                <a:solidFill>
                  <a:schemeClr val="bg2"/>
                </a:solidFill>
              </a:rPr>
              <a:t>and repair, health outcomes</a:t>
            </a:r>
          </a:p>
        </p:txBody>
      </p:sp>
      <p:sp>
        <p:nvSpPr>
          <p:cNvPr id="14" name="Line 10"/>
          <p:cNvSpPr>
            <a:spLocks noChangeShapeType="1"/>
          </p:cNvSpPr>
          <p:nvPr/>
        </p:nvSpPr>
        <p:spPr bwMode="auto">
          <a:xfrm>
            <a:off x="1238250" y="23292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 name="Text Box 11"/>
          <p:cNvSpPr txBox="1">
            <a:spLocks noChangeArrowheads="1"/>
          </p:cNvSpPr>
          <p:nvPr/>
        </p:nvSpPr>
        <p:spPr bwMode="auto">
          <a:xfrm>
            <a:off x="381000" y="1376759"/>
            <a:ext cx="1752600" cy="860425"/>
          </a:xfrm>
          <a:prstGeom prst="rect">
            <a:avLst/>
          </a:prstGeom>
          <a:solidFill>
            <a:srgbClr val="DDDDDD"/>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Regulatory</a:t>
            </a:r>
          </a:p>
          <a:p>
            <a:pPr algn="ctr"/>
            <a:r>
              <a:rPr lang="en-US" altLang="en-US" sz="2400" dirty="0"/>
              <a:t>action</a:t>
            </a:r>
          </a:p>
        </p:txBody>
      </p:sp>
      <p:sp>
        <p:nvSpPr>
          <p:cNvPr id="16" name="Text Box 12"/>
          <p:cNvSpPr txBox="1">
            <a:spLocks noChangeArrowheads="1"/>
          </p:cNvSpPr>
          <p:nvPr/>
        </p:nvSpPr>
        <p:spPr bwMode="auto">
          <a:xfrm>
            <a:off x="2057400" y="2519759"/>
            <a:ext cx="1752600" cy="904863"/>
          </a:xfrm>
          <a:prstGeom prst="rect">
            <a:avLst/>
          </a:prstGeom>
          <a:solidFill>
            <a:srgbClr val="00CC00"/>
          </a:solidFill>
          <a:ln w="38100">
            <a:solidFill>
              <a:schemeClr val="bg2"/>
            </a:solidFill>
            <a:miter lim="800000"/>
            <a:headEnd/>
            <a:tailEnd/>
          </a:ln>
          <a:effectLst/>
        </p:spPr>
        <p:txBody>
          <a:bodyPr>
            <a:spAutoFit/>
          </a:bodyPr>
          <a:lstStyle/>
          <a:p>
            <a:pPr algn="ctr"/>
            <a:r>
              <a:rPr lang="en-US" altLang="en-US" sz="2400" b="1" dirty="0">
                <a:solidFill>
                  <a:schemeClr val="bg1"/>
                </a:solidFill>
              </a:rPr>
              <a:t>Emissions</a:t>
            </a:r>
          </a:p>
          <a:p>
            <a:pPr algn="ctr"/>
            <a:endParaRPr lang="en-US" altLang="en-US" sz="2400" b="1" dirty="0">
              <a:solidFill>
                <a:schemeClr val="bg1"/>
              </a:solidFill>
            </a:endParaRPr>
          </a:p>
        </p:txBody>
      </p:sp>
      <p:sp>
        <p:nvSpPr>
          <p:cNvPr id="17" name="Text Box 13"/>
          <p:cNvSpPr txBox="1">
            <a:spLocks noChangeArrowheads="1"/>
          </p:cNvSpPr>
          <p:nvPr/>
        </p:nvSpPr>
        <p:spPr bwMode="auto">
          <a:xfrm>
            <a:off x="3810000" y="3662759"/>
            <a:ext cx="1758950" cy="830997"/>
          </a:xfrm>
          <a:prstGeom prst="rect">
            <a:avLst/>
          </a:prstGeom>
          <a:solidFill>
            <a:srgbClr val="00CC00"/>
          </a:solidFill>
          <a:ln w="38100">
            <a:solidFill>
              <a:schemeClr val="bg2"/>
            </a:solidFill>
            <a:miter lim="800000"/>
            <a:headEnd/>
            <a:tailEnd/>
          </a:ln>
          <a:effectLst/>
        </p:spPr>
        <p:txBody>
          <a:bodyPr wrap="square">
            <a:spAutoFit/>
          </a:bodyPr>
          <a:lstStyle/>
          <a:p>
            <a:pPr algn="ctr"/>
            <a:r>
              <a:rPr lang="en-US" altLang="en-US" sz="2400" b="1" dirty="0" smtClean="0">
                <a:solidFill>
                  <a:schemeClr val="bg1"/>
                </a:solidFill>
              </a:rPr>
              <a:t>Dispersion Modelling</a:t>
            </a:r>
            <a:endParaRPr lang="en-US" altLang="en-US" sz="2400" b="1" dirty="0">
              <a:solidFill>
                <a:schemeClr val="bg1"/>
              </a:solidFill>
            </a:endParaRPr>
          </a:p>
        </p:txBody>
      </p:sp>
      <p:sp>
        <p:nvSpPr>
          <p:cNvPr id="18" name="Text Box 14"/>
          <p:cNvSpPr txBox="1">
            <a:spLocks noChangeArrowheads="1"/>
          </p:cNvSpPr>
          <p:nvPr/>
        </p:nvSpPr>
        <p:spPr bwMode="auto">
          <a:xfrm>
            <a:off x="5486400" y="4859734"/>
            <a:ext cx="1752600" cy="904863"/>
          </a:xfrm>
          <a:prstGeom prst="rect">
            <a:avLst/>
          </a:prstGeom>
          <a:solidFill>
            <a:srgbClr val="00CC00"/>
          </a:solidFill>
          <a:ln w="38100">
            <a:solidFill>
              <a:schemeClr val="bg2"/>
            </a:solidFill>
            <a:miter lim="800000"/>
            <a:headEnd/>
            <a:tailEnd/>
          </a:ln>
          <a:effectLst/>
        </p:spPr>
        <p:txBody>
          <a:bodyPr>
            <a:spAutoFit/>
          </a:bodyPr>
          <a:lstStyle/>
          <a:p>
            <a:pPr algn="ctr"/>
            <a:r>
              <a:rPr lang="en-US" altLang="en-US" sz="2400" b="1" dirty="0">
                <a:solidFill>
                  <a:schemeClr val="bg1"/>
                </a:solidFill>
              </a:rPr>
              <a:t>Exposure/</a:t>
            </a:r>
          </a:p>
          <a:p>
            <a:pPr algn="ctr"/>
            <a:r>
              <a:rPr lang="en-US" altLang="en-US" sz="2400" b="1" dirty="0">
                <a:solidFill>
                  <a:schemeClr val="bg1"/>
                </a:solidFill>
              </a:rPr>
              <a:t>dose</a:t>
            </a:r>
          </a:p>
        </p:txBody>
      </p:sp>
      <p:sp>
        <p:nvSpPr>
          <p:cNvPr id="19" name="Text Box 15"/>
          <p:cNvSpPr txBox="1">
            <a:spLocks noChangeArrowheads="1"/>
          </p:cNvSpPr>
          <p:nvPr/>
        </p:nvSpPr>
        <p:spPr bwMode="auto">
          <a:xfrm>
            <a:off x="7239000" y="6024959"/>
            <a:ext cx="1752600" cy="860425"/>
          </a:xfrm>
          <a:prstGeom prst="rect">
            <a:avLst/>
          </a:prstGeom>
          <a:solidFill>
            <a:srgbClr val="00CC00"/>
          </a:solidFill>
          <a:ln w="38100">
            <a:solidFill>
              <a:schemeClr val="bg2"/>
            </a:solidFill>
            <a:miter lim="800000"/>
            <a:headEnd/>
            <a:tailEnd/>
          </a:ln>
          <a:effectLst/>
        </p:spPr>
        <p:txBody>
          <a:bodyPr>
            <a:spAutoFit/>
          </a:bodyPr>
          <a:lstStyle/>
          <a:p>
            <a:pPr algn="ctr"/>
            <a:r>
              <a:rPr lang="en-US" altLang="en-US" sz="2400" b="1" dirty="0">
                <a:solidFill>
                  <a:schemeClr val="bg1"/>
                </a:solidFill>
              </a:rPr>
              <a:t>Human health</a:t>
            </a:r>
          </a:p>
        </p:txBody>
      </p:sp>
      <p:sp>
        <p:nvSpPr>
          <p:cNvPr id="20" name="Line 17"/>
          <p:cNvSpPr>
            <a:spLocks noChangeShapeType="1"/>
          </p:cNvSpPr>
          <p:nvPr/>
        </p:nvSpPr>
        <p:spPr bwMode="auto">
          <a:xfrm>
            <a:off x="2895600" y="3510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1" name="Line 18"/>
          <p:cNvSpPr>
            <a:spLocks noChangeShapeType="1"/>
          </p:cNvSpPr>
          <p:nvPr/>
        </p:nvSpPr>
        <p:spPr bwMode="auto">
          <a:xfrm>
            <a:off x="4648200" y="4653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2" name="Line 19"/>
          <p:cNvSpPr>
            <a:spLocks noChangeShapeType="1"/>
          </p:cNvSpPr>
          <p:nvPr/>
        </p:nvSpPr>
        <p:spPr bwMode="auto">
          <a:xfrm>
            <a:off x="6400800" y="5796359"/>
            <a:ext cx="742950" cy="419100"/>
          </a:xfrm>
          <a:prstGeom prst="line">
            <a:avLst/>
          </a:prstGeom>
          <a:noFill/>
          <a:ln w="508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3" name="TextBox 22"/>
          <p:cNvSpPr txBox="1"/>
          <p:nvPr/>
        </p:nvSpPr>
        <p:spPr>
          <a:xfrm>
            <a:off x="239688" y="6542648"/>
            <a:ext cx="3570312" cy="261610"/>
          </a:xfrm>
          <a:prstGeom prst="rect">
            <a:avLst/>
          </a:prstGeom>
          <a:noFill/>
        </p:spPr>
        <p:txBody>
          <a:bodyPr wrap="square" rtlCol="0">
            <a:spAutoFit/>
          </a:bodyPr>
          <a:lstStyle/>
          <a:p>
            <a:r>
              <a:rPr lang="en-GB" sz="1100" dirty="0"/>
              <a:t>Chain of </a:t>
            </a:r>
            <a:r>
              <a:rPr lang="en-GB" sz="1100" dirty="0" smtClean="0"/>
              <a:t>accountability (Health Effects Institute, 2003)</a:t>
            </a:r>
            <a:endParaRPr lang="en-US" sz="1100" dirty="0"/>
          </a:p>
        </p:txBody>
      </p:sp>
    </p:spTree>
    <p:extLst>
      <p:ext uri="{BB962C8B-B14F-4D97-AF65-F5344CB8AC3E}">
        <p14:creationId xmlns:p14="http://schemas.microsoft.com/office/powerpoint/2010/main" val="5339992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Acknowledgments </a:t>
            </a:r>
            <a:endParaRPr lang="en-GB" altLang="en-US" sz="2400" dirty="0">
              <a:solidFill>
                <a:schemeClr val="bg1"/>
              </a:solidFill>
            </a:endParaRPr>
          </a:p>
        </p:txBody>
      </p:sp>
      <p:sp>
        <p:nvSpPr>
          <p:cNvPr id="2" name="TextBox 1"/>
          <p:cNvSpPr txBox="1"/>
          <p:nvPr/>
        </p:nvSpPr>
        <p:spPr>
          <a:xfrm>
            <a:off x="76200" y="2996952"/>
            <a:ext cx="8991600" cy="1975926"/>
          </a:xfrm>
          <a:prstGeom prst="rect">
            <a:avLst/>
          </a:prstGeom>
          <a:noFill/>
        </p:spPr>
        <p:txBody>
          <a:bodyPr wrap="square" rtlCol="0">
            <a:spAutoFit/>
          </a:bodyPr>
          <a:lstStyle/>
          <a:p>
            <a:pPr algn="ctr"/>
            <a:r>
              <a:rPr lang="en-GB" sz="3600" b="1" i="1" dirty="0" smtClean="0"/>
              <a:t>Professor Khair Jadaan </a:t>
            </a:r>
          </a:p>
          <a:p>
            <a:pPr algn="ctr"/>
            <a:r>
              <a:rPr lang="en-GB" sz="3600" b="1" i="1" dirty="0" smtClean="0"/>
              <a:t>Dr </a:t>
            </a:r>
            <a:r>
              <a:rPr lang="en-GB" sz="3600" b="1" i="1" dirty="0"/>
              <a:t>Qais </a:t>
            </a:r>
            <a:r>
              <a:rPr lang="en-GB" sz="3600" b="1" i="1" dirty="0" smtClean="0"/>
              <a:t>Banihani </a:t>
            </a:r>
          </a:p>
          <a:p>
            <a:pPr algn="ctr"/>
            <a:r>
              <a:rPr lang="en-GB" sz="3600" b="1" i="1" dirty="0" smtClean="0"/>
              <a:t>Dr Karl Ropkins</a:t>
            </a:r>
            <a:endParaRPr lang="en-US" sz="3600" b="1" i="1" dirty="0"/>
          </a:p>
        </p:txBody>
      </p:sp>
    </p:spTree>
    <p:extLst>
      <p:ext uri="{BB962C8B-B14F-4D97-AF65-F5344CB8AC3E}">
        <p14:creationId xmlns:p14="http://schemas.microsoft.com/office/powerpoint/2010/main" val="920034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Acknowledgments </a:t>
            </a:r>
            <a:endParaRPr lang="en-GB" altLang="en-US" sz="2400"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60" y="1335087"/>
            <a:ext cx="8989640" cy="5557167"/>
          </a:xfrm>
          <a:prstGeom prst="rect">
            <a:avLst/>
          </a:prstGeom>
        </p:spPr>
      </p:pic>
    </p:spTree>
    <p:extLst>
      <p:ext uri="{BB962C8B-B14F-4D97-AF65-F5344CB8AC3E}">
        <p14:creationId xmlns:p14="http://schemas.microsoft.com/office/powerpoint/2010/main" val="24446100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References</a:t>
            </a:r>
            <a:endParaRPr lang="en-GB" altLang="en-US" sz="2400" dirty="0">
              <a:solidFill>
                <a:schemeClr val="bg1"/>
              </a:solidFill>
            </a:endParaRPr>
          </a:p>
        </p:txBody>
      </p:sp>
      <p:sp>
        <p:nvSpPr>
          <p:cNvPr id="2" name="Content Placeholder 1"/>
          <p:cNvSpPr>
            <a:spLocks noGrp="1"/>
          </p:cNvSpPr>
          <p:nvPr>
            <p:ph idx="1"/>
          </p:nvPr>
        </p:nvSpPr>
        <p:spPr>
          <a:xfrm>
            <a:off x="355600" y="1412776"/>
            <a:ext cx="8429625" cy="4860056"/>
          </a:xfrm>
        </p:spPr>
        <p:txBody>
          <a:bodyPr/>
          <a:lstStyle/>
          <a:p>
            <a:pPr marL="285750" indent="-285750">
              <a:buFont typeface="Arial" panose="020B0604020202020204" pitchFamily="34" charset="0"/>
              <a:buChar char="•"/>
            </a:pPr>
            <a:r>
              <a:rPr lang="en-GB" sz="1000" dirty="0"/>
              <a:t>Anderson, H. Ross, Ramyani Gupta, David P. Strachan, and Elizabeth S. Limb. "50 years of asthma: UK trends from 1955 to 2004." Thorax 62, no. 1 (2007): 85-90.</a:t>
            </a:r>
          </a:p>
          <a:p>
            <a:pPr marL="285750" indent="-285750">
              <a:buFont typeface="Arial" panose="020B0604020202020204" pitchFamily="34" charset="0"/>
              <a:buChar char="•"/>
            </a:pPr>
            <a:r>
              <a:rPr lang="en-GB" sz="1000" dirty="0"/>
              <a:t>Anderson, H. Ross. "Air pollution and trends in asthma." In The rising trends in asthma, vol. 206, pp. 190-203. Wiley Chichester, 1997.</a:t>
            </a:r>
          </a:p>
          <a:p>
            <a:pPr marL="285750" indent="-285750">
              <a:buFont typeface="Arial" panose="020B0604020202020204" pitchFamily="34" charset="0"/>
              <a:buChar char="•"/>
            </a:pPr>
            <a:r>
              <a:rPr lang="en-GB" sz="1000" dirty="0"/>
              <a:t>Assessing health impact of air quality regulations: Concepts and methods for accountability research. Health Effects Institute, 2003.</a:t>
            </a:r>
          </a:p>
          <a:p>
            <a:pPr marL="285750" indent="-285750">
              <a:buFont typeface="Arial" panose="020B0604020202020204" pitchFamily="34" charset="0"/>
              <a:buChar char="•"/>
            </a:pPr>
            <a:r>
              <a:rPr lang="en-GB" sz="1000" dirty="0"/>
              <a:t>Beelen, Rob, Gerard Hoek, Danielle Vienneau, Marloes Eeftens, Konstantina Dimakopoulou, Xanthi Pedeli, Ming-Yi Tsai et al. "Development of NO 2 and NO x land use regression models for estimating air pollution exposure in 36 study areas in Europe–the ESCAPE project." Atmospheric Environment 72 (2013): 10-23.</a:t>
            </a:r>
          </a:p>
          <a:p>
            <a:pPr marL="285750" indent="-285750">
              <a:buFont typeface="Arial" panose="020B0604020202020204" pitchFamily="34" charset="0"/>
              <a:buChar char="•"/>
            </a:pPr>
            <a:r>
              <a:rPr lang="en-GB" sz="1000" dirty="0"/>
              <a:t>Carlsten, Chris, Anne Dybuncio, Allan Becker, Moira Chan-Yeung, and Michael Brauer. "Traffic-related air pollution and incident asthma in a high-risk birth cohort." Occupational and environmental medicine (2010): oem-2010.</a:t>
            </a:r>
          </a:p>
          <a:p>
            <a:pPr marL="285750" indent="-285750">
              <a:buFont typeface="Arial" panose="020B0604020202020204" pitchFamily="34" charset="0"/>
              <a:buChar char="•"/>
            </a:pPr>
            <a:r>
              <a:rPr lang="en-GB" sz="1000" dirty="0"/>
              <a:t>Casas, L., Tischer, C., Tiesler, C., Bruske, I., Koletzko, S., Bauer, C. P., Wichmann, H. E., von Berg, A., Berdel, D., Kramer, U., Schaaf, B., Lehmann, I., Herbarth, O., Heinrich, J., Giniplus and Group, L. I. S. (2012) 'Association of gas cooking with children's respiratory health: results from GINIplus and LISAplus birth cohort studies', Indoor Air, 22(6), 476-82.</a:t>
            </a:r>
          </a:p>
          <a:p>
            <a:pPr marL="285750" indent="-285750">
              <a:buFont typeface="Arial" panose="020B0604020202020204" pitchFamily="34" charset="0"/>
              <a:buChar char="•"/>
            </a:pPr>
            <a:r>
              <a:rPr lang="en-GB" sz="1000" dirty="0"/>
              <a:t>CASP Checklists, Critical Appraisal Skills Programme (2014), available from: http://www.casp-uk.net/#!casp-tools-checklists/c18f8 Oxford.</a:t>
            </a:r>
          </a:p>
          <a:p>
            <a:pPr marL="285750" indent="-285750">
              <a:buFont typeface="Arial" panose="020B0604020202020204" pitchFamily="34" charset="0"/>
              <a:buChar char="•"/>
            </a:pPr>
            <a:r>
              <a:rPr lang="en-GB" sz="1000" dirty="0"/>
              <a:t>Clark, N. A., Demers, P. A., Karr, C. J., Koehoorn, M., Lencar, C., Tamburic, L. and Brauer, M. (2010) 'Effect of early life exposure to air pollution on development of childhood asthma', Environmental Health Perspectives, 118(2), 284. Bell, L. M. (2009) 'Critical Issues of Exposure Assessment for Human Health Studies of Air Pollution ', [online], available: http://webcache.googleusercontent.com/search?q=cache:oGERjACtp1oJ:www.samsi.info/sites/default/files/BELL_Samsi_presentation.ppt+&amp;cd=1&amp;hl=en&amp;ct=clnk&amp;gl=uk [accessed 21 August 2014].</a:t>
            </a:r>
          </a:p>
          <a:p>
            <a:pPr marL="285750" indent="-285750">
              <a:buFont typeface="Arial" panose="020B0604020202020204" pitchFamily="34" charset="0"/>
              <a:buChar char="•"/>
            </a:pPr>
            <a:r>
              <a:rPr lang="en-GB" sz="1000" dirty="0"/>
              <a:t>Cookson, William. "The immunogenetics of asthma and eczema: a new focus on the epithelium." Nature Reviews Immunology 4, no. 12 (2004): 978-988.</a:t>
            </a:r>
          </a:p>
          <a:p>
            <a:pPr marL="285750" indent="-285750">
              <a:buFont typeface="Arial" panose="020B0604020202020204" pitchFamily="34" charset="0"/>
              <a:buChar char="•"/>
            </a:pPr>
            <a:r>
              <a:rPr lang="en-GB" sz="1000" dirty="0"/>
              <a:t>Gauderman, W. J., Avol, E., Lurmann, F., Kuenzli, N., Gilliland, F., Peters, J. and McConnell, R. (2005) 'Childhood asthma and exposure to traffic and nitrogen dioxide', Epidemiology, 16(6), 737-743.</a:t>
            </a:r>
          </a:p>
          <a:p>
            <a:pPr marL="285750" indent="-285750">
              <a:buFont typeface="Arial" panose="020B0604020202020204" pitchFamily="34" charset="0"/>
              <a:buChar char="•"/>
            </a:pPr>
            <a:r>
              <a:rPr lang="en-GB" sz="1000" dirty="0"/>
              <a:t>Gehring, Ulrike, Alet H. Wijga, Michael Brauer, Paul Fischer, Johan C. de Jongste, Marjan Kerkhof, Marieke Oldenwening, Henriette A. Smit, and Bert Brunekreef. "Traffic-related air pollution and the development of asthma and allergies during the first 8 years of life." American journal of respiratory and critical care medicine 181, no. 6 (2010): 596-603.</a:t>
            </a:r>
          </a:p>
          <a:p>
            <a:pPr marL="285750" indent="-285750">
              <a:buFont typeface="Arial" panose="020B0604020202020204" pitchFamily="34" charset="0"/>
              <a:buChar char="•"/>
            </a:pPr>
            <a:r>
              <a:rPr lang="en-GB" sz="1000" dirty="0"/>
              <a:t>Gruzieva, Olena, Anna Bergström, Olesya Hulchiy, Inger Kull, Tomas Lind, Erik Melén, Vitaliy Moskalenko, Göran Pershagen, and Tom Bellander. "Exposure to air pollution from traffic and childhood asthma until 12 years of age." Epidemiology 24, no. 1 (2013): 54-61.</a:t>
            </a:r>
          </a:p>
          <a:p>
            <a:pPr marL="285750" indent="-285750">
              <a:buFont typeface="Arial" panose="020B0604020202020204" pitchFamily="34" charset="0"/>
              <a:buChar char="•"/>
            </a:pPr>
            <a:r>
              <a:rPr lang="en-GB" sz="1000" dirty="0"/>
              <a:t>Hansen, Susanne, Marin Strum, Ekaterina Maslova, Erik Lykke Mortensen, Charlotta Granström, and Sjurdur F. Olsen. "A comparison of three methods to measure asthma in epidemiologic studies: results from the Danish national birth cohort." PloS one 7, no. 5 (2012): e36328</a:t>
            </a:r>
            <a:r>
              <a:rPr lang="en-GB" sz="1000" dirty="0" smtClean="0"/>
              <a:t>.</a:t>
            </a:r>
            <a:endParaRPr lang="en-GB" sz="1000" dirty="0"/>
          </a:p>
        </p:txBody>
      </p:sp>
    </p:spTree>
    <p:extLst>
      <p:ext uri="{BB962C8B-B14F-4D97-AF65-F5344CB8AC3E}">
        <p14:creationId xmlns:p14="http://schemas.microsoft.com/office/powerpoint/2010/main" val="40991896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References</a:t>
            </a:r>
            <a:endParaRPr lang="en-GB" altLang="en-US" sz="2400" dirty="0">
              <a:solidFill>
                <a:schemeClr val="bg1"/>
              </a:solidFill>
            </a:endParaRPr>
          </a:p>
        </p:txBody>
      </p:sp>
      <p:sp>
        <p:nvSpPr>
          <p:cNvPr id="2" name="Content Placeholder 1"/>
          <p:cNvSpPr>
            <a:spLocks noGrp="1"/>
          </p:cNvSpPr>
          <p:nvPr>
            <p:ph idx="1"/>
          </p:nvPr>
        </p:nvSpPr>
        <p:spPr>
          <a:xfrm>
            <a:off x="355600" y="1412776"/>
            <a:ext cx="8429625" cy="4860056"/>
          </a:xfrm>
        </p:spPr>
        <p:txBody>
          <a:bodyPr/>
          <a:lstStyle/>
          <a:p>
            <a:pPr marL="285750" indent="-285750">
              <a:buFont typeface="Arial" panose="020B0604020202020204" pitchFamily="34" charset="0"/>
              <a:buChar char="•"/>
            </a:pPr>
            <a:r>
              <a:rPr lang="en-GB" sz="1000" dirty="0"/>
              <a:t>Harrison R. M., J. A. M. (2005) 'A Multi-Site Study of Particles Number Concentrations in Urban Areas', Environmental science &amp; technology, 39(16), 6063- 6070.</a:t>
            </a:r>
          </a:p>
          <a:p>
            <a:pPr marL="285750" indent="-285750">
              <a:buFont typeface="Arial" panose="020B0604020202020204" pitchFamily="34" charset="0"/>
              <a:buChar char="•"/>
            </a:pPr>
            <a:r>
              <a:rPr lang="en-GB" sz="1000" dirty="0"/>
              <a:t>Health Effects Institute, H. E. I. (2013) Understanding the Health Effects of Ambient Ultrafine Particles, HEI Perspectives 3, Boston, MA: Health Effects Institute.</a:t>
            </a:r>
          </a:p>
          <a:p>
            <a:pPr marL="285750" indent="-285750">
              <a:buFont typeface="Arial" panose="020B0604020202020204" pitchFamily="34" charset="0"/>
              <a:buChar char="•"/>
            </a:pPr>
            <a:r>
              <a:rPr lang="en-GB" sz="1000" dirty="0"/>
              <a:t>Jerrett, Michael, Ketan Shankardass, Kiros Berhane, W. James Gauderman, Nino Künzli, Edward Avol, Frank Gilliland et al. "Traffic-related air pollution and asthma onset in children: a prospective cohort study with individual exposure measurement." Environ Health Perspect 116, no. 10 (2008): 1433-1438.</a:t>
            </a:r>
          </a:p>
          <a:p>
            <a:pPr marL="285750" indent="-285750">
              <a:buFont typeface="Arial" panose="020B0604020202020204" pitchFamily="34" charset="0"/>
              <a:buChar char="•"/>
            </a:pPr>
            <a:r>
              <a:rPr lang="en-GB" sz="1000" dirty="0"/>
              <a:t>Khreis H, Kelly C, Tate J, Parslow R. Exposure to traffic-related air pollution and the development of childhood asthma. PROSPERO 2014:CRD42014015448, available from: http://www.crd.york.ac.uk/PROSPERO/display_record.asp?ID=CRD42014015448</a:t>
            </a:r>
          </a:p>
          <a:p>
            <a:pPr marL="285750" indent="-285750">
              <a:buFont typeface="Arial" panose="020B0604020202020204" pitchFamily="34" charset="0"/>
              <a:buChar char="•"/>
            </a:pPr>
            <a:r>
              <a:rPr lang="en-GB" sz="1000" dirty="0"/>
              <a:t>Koenig, Jane Q. "Air pollution and asthma." Journal of allergy and clinical immunology 104, no. 4 (1999): 717-722.</a:t>
            </a:r>
          </a:p>
          <a:p>
            <a:pPr marL="285750" indent="-285750">
              <a:buFont typeface="Arial" panose="020B0604020202020204" pitchFamily="34" charset="0"/>
              <a:buChar char="•"/>
            </a:pPr>
            <a:r>
              <a:rPr lang="en-GB" sz="1000" dirty="0"/>
              <a:t>Li, N., Sioutas, C., Cho, A., Schmitz, D., Misra, C., Sempf, J., Wang, M., Oberley, T., Froines, J. and Nel, A. (2003b) 'Ultrafine particulate pollutants induce oxidative stress and mitochondrial damage', Environmental Health Perspectives, 111(4), 455.</a:t>
            </a:r>
          </a:p>
          <a:p>
            <a:pPr marL="285750" indent="-285750">
              <a:buFont typeface="Arial" panose="020B0604020202020204" pitchFamily="34" charset="0"/>
              <a:buChar char="•"/>
            </a:pPr>
            <a:r>
              <a:rPr lang="en-GB" sz="1000" dirty="0"/>
              <a:t>McConnell, Rob, MD. Professor of Preventive Medicine, USC, at Symposium on Cumulative Impacts and Children's Environmental Health 2013, available from: https://www.youtube.com/watch?v=15Qj_JsCdpM.</a:t>
            </a:r>
          </a:p>
          <a:p>
            <a:pPr marL="285750" indent="-285750">
              <a:buFont typeface="Arial" panose="020B0604020202020204" pitchFamily="34" charset="0"/>
              <a:buChar char="•"/>
            </a:pPr>
            <a:r>
              <a:rPr lang="en-GB" sz="1000" dirty="0"/>
              <a:t>Oftedal, Bente, Wenche Nystad, Bert Brunekreef, and Per Nafstad. "Long-term traffic-related exposures and asthma onset in schoolchildren in oslo, norway." Environmental health perspectives 117, no. 5 (2009): 839-844.</a:t>
            </a:r>
          </a:p>
          <a:p>
            <a:pPr marL="285750" indent="-285750">
              <a:buFont typeface="Arial" panose="020B0604020202020204" pitchFamily="34" charset="0"/>
              <a:buChar char="•"/>
            </a:pPr>
            <a:r>
              <a:rPr lang="en-GB" sz="1000" dirty="0"/>
              <a:t>Searl, Alison. "A Review of the Acute and Long-term Impacts of Exposure to Nitrogen Dioxide." IOM-Institute of Occupational Medicine Research Report TM/04/03, available at http://www. iom-world. org (2004).</a:t>
            </a:r>
          </a:p>
          <a:p>
            <a:pPr marL="285750" indent="-285750">
              <a:buFont typeface="Arial" panose="020B0604020202020204" pitchFamily="34" charset="0"/>
              <a:buChar char="•"/>
            </a:pPr>
            <a:r>
              <a:rPr lang="en-GB" sz="1000" dirty="0"/>
              <a:t>Shima, Masayuki, and Motoaki Adachi. "Effect of outdoor and indoor nitrogen dioxide on respiratory symptoms in schoolchildren." International journal of epidemiology 29, no. 5 (2000): 862-870.</a:t>
            </a:r>
          </a:p>
          <a:p>
            <a:pPr marL="285750" indent="-285750">
              <a:buFont typeface="Arial" panose="020B0604020202020204" pitchFamily="34" charset="0"/>
              <a:buChar char="•"/>
            </a:pPr>
            <a:r>
              <a:rPr lang="en-GB" sz="1000" dirty="0"/>
              <a:t>Shima, Masayuki, Yoshio Nitta, and Motoaki Adachi. "Traffic-related air pollution and respiratory symptoms in children living along trunk roads in Chiba Prefecture, Japan." Journal of epidemiology 13, no. 2 (2003): 108-119.</a:t>
            </a:r>
          </a:p>
          <a:p>
            <a:pPr marL="285750" indent="-285750">
              <a:buFont typeface="Arial" panose="020B0604020202020204" pitchFamily="34" charset="0"/>
              <a:buChar char="•"/>
            </a:pPr>
            <a:r>
              <a:rPr lang="en-GB" sz="1000" dirty="0"/>
              <a:t>Tacconelli, Evelina. "Systematic reviews: CRD's guidance for undertaking reviews in health care." The Lancet Infectious Diseases 10, no. 4 (2010): 226.</a:t>
            </a:r>
          </a:p>
          <a:p>
            <a:pPr marL="285750" indent="-285750">
              <a:buFont typeface="Arial" panose="020B0604020202020204" pitchFamily="34" charset="0"/>
              <a:buChar char="•"/>
            </a:pPr>
            <a:r>
              <a:rPr lang="en-GB" sz="1000" dirty="0"/>
              <a:t>Xie, M. and Wenzel, S. E. (2013) 'A global perspective in asthma: from phenotype to endotype', Chin Med J, 126, 166-174.</a:t>
            </a:r>
          </a:p>
          <a:p>
            <a:pPr marL="285750" indent="-285750">
              <a:buFont typeface="Arial" panose="020B0604020202020204" pitchFamily="34" charset="0"/>
              <a:buChar char="•"/>
            </a:pPr>
            <a:r>
              <a:rPr lang="en-GB" sz="1000" dirty="0"/>
              <a:t>Yahaya, N. Z., Tate, J. E., Tight, M. R. and Ghazali, N. A. (2012) 'Particle Number Counts: Comparing urban roadside and background levels', in Better Air Quality, Hong Kong., 5-7th December 2012.</a:t>
            </a:r>
          </a:p>
          <a:p>
            <a:pPr marL="285750" indent="-285750">
              <a:buFont typeface="Arial" panose="020B0604020202020204" pitchFamily="34" charset="0"/>
              <a:buChar char="•"/>
            </a:pPr>
            <a:r>
              <a:rPr lang="en-GB" sz="1000" dirty="0"/>
              <a:t>Zhu, Y., Hinds, W. C., Kim, S., Shen, S. and Sioutas, C. (2002) 'Study of ultrafine particles near a major highway with heavy-duty diesel traffic', Atmospheric Environment, 36(27), 4323-4335.</a:t>
            </a:r>
          </a:p>
          <a:p>
            <a:endParaRPr lang="en-GB" sz="1800" dirty="0" smtClean="0"/>
          </a:p>
        </p:txBody>
      </p:sp>
    </p:spTree>
    <p:extLst>
      <p:ext uri="{BB962C8B-B14F-4D97-AF65-F5344CB8AC3E}">
        <p14:creationId xmlns:p14="http://schemas.microsoft.com/office/powerpoint/2010/main" val="2248891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Conventional wisdom about air pollution and asthma</a:t>
            </a:r>
            <a:endParaRPr lang="en-GB" altLang="en-US" sz="2400" dirty="0">
              <a:solidFill>
                <a:schemeClr val="bg1"/>
              </a:solidFill>
            </a:endParaRPr>
          </a:p>
        </p:txBody>
      </p:sp>
      <p:sp>
        <p:nvSpPr>
          <p:cNvPr id="2" name="Content Placeholder 1"/>
          <p:cNvSpPr>
            <a:spLocks noGrp="1"/>
          </p:cNvSpPr>
          <p:nvPr>
            <p:ph idx="1"/>
          </p:nvPr>
        </p:nvSpPr>
        <p:spPr>
          <a:xfrm>
            <a:off x="355600" y="1665288"/>
            <a:ext cx="8429625" cy="4860056"/>
          </a:xfrm>
        </p:spPr>
        <p:txBody>
          <a:bodyPr/>
          <a:lstStyle/>
          <a:p>
            <a:pPr marL="342900" indent="-342900">
              <a:buFont typeface="Arial" panose="020B0604020202020204" pitchFamily="34" charset="0"/>
              <a:buChar char="•"/>
            </a:pPr>
            <a:r>
              <a:rPr lang="en-GB" sz="2200" dirty="0" smtClean="0"/>
              <a:t>Air pollution can exacerbate existing asthma</a:t>
            </a:r>
          </a:p>
          <a:p>
            <a:pPr marL="342900" indent="-342900">
              <a:buFont typeface="Arial" panose="020B0604020202020204" pitchFamily="34" charset="0"/>
              <a:buChar char="•"/>
            </a:pPr>
            <a:r>
              <a:rPr lang="en-GB" sz="2200" dirty="0" smtClean="0"/>
              <a:t>Unclear and debatable whether air pollution can cause asthma</a:t>
            </a:r>
          </a:p>
          <a:p>
            <a:pPr marL="342900" indent="-342900">
              <a:buFont typeface="Arial" panose="020B0604020202020204" pitchFamily="34" charset="0"/>
              <a:buChar char="•"/>
            </a:pPr>
            <a:r>
              <a:rPr lang="en-GB" sz="2200" dirty="0" smtClean="0"/>
              <a:t>Was argued that air pollution can be excluded as a plausible cause of asthma as air quality improved when asthma prevalence was on the rise </a:t>
            </a:r>
            <a:r>
              <a:rPr lang="en-GB" sz="1800" dirty="0"/>
              <a:t>(</a:t>
            </a:r>
            <a:r>
              <a:rPr lang="en-GB" sz="1800" dirty="0" smtClean="0"/>
              <a:t>Anderson 1997, Koenig 1999)</a:t>
            </a:r>
          </a:p>
          <a:p>
            <a:endParaRPr lang="en-GB" sz="2200" dirty="0"/>
          </a:p>
        </p:txBody>
      </p:sp>
      <p:pic>
        <p:nvPicPr>
          <p:cNvPr id="8" name="Picture 4" descr="Air pollution from traffic impairs brai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800" y="3670956"/>
            <a:ext cx="4141125" cy="31166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classroom.synonym.com/DM-Resize/photos.demandstudios.com/getty/article/17/103/dv067014.jpg?w=600&amp;h=600&amp;keep_rati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544" y="3670956"/>
            <a:ext cx="4176256" cy="31166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7544" y="3670956"/>
            <a:ext cx="279400" cy="276999"/>
          </a:xfrm>
          <a:prstGeom prst="rect">
            <a:avLst/>
          </a:prstGeom>
          <a:noFill/>
        </p:spPr>
        <p:txBody>
          <a:bodyPr wrap="square" rtlCol="0">
            <a:spAutoFit/>
          </a:bodyPr>
          <a:lstStyle/>
          <a:p>
            <a:r>
              <a:rPr lang="en-GB" sz="1200" b="1" dirty="0" smtClean="0"/>
              <a:t>1</a:t>
            </a:r>
            <a:endParaRPr lang="en-US" sz="1200" b="1" dirty="0"/>
          </a:p>
        </p:txBody>
      </p:sp>
      <p:sp>
        <p:nvSpPr>
          <p:cNvPr id="11" name="TextBox 10"/>
          <p:cNvSpPr txBox="1"/>
          <p:nvPr/>
        </p:nvSpPr>
        <p:spPr>
          <a:xfrm>
            <a:off x="8645525" y="3670956"/>
            <a:ext cx="279400" cy="276999"/>
          </a:xfrm>
          <a:prstGeom prst="rect">
            <a:avLst/>
          </a:prstGeom>
          <a:noFill/>
        </p:spPr>
        <p:txBody>
          <a:bodyPr wrap="square" rtlCol="0">
            <a:spAutoFit/>
          </a:bodyPr>
          <a:lstStyle/>
          <a:p>
            <a:r>
              <a:rPr lang="en-GB" sz="1200" b="1" dirty="0"/>
              <a:t>2</a:t>
            </a:r>
            <a:endParaRPr lang="en-US" sz="1200" b="1" dirty="0"/>
          </a:p>
        </p:txBody>
      </p:sp>
    </p:spTree>
    <p:extLst>
      <p:ext uri="{BB962C8B-B14F-4D97-AF65-F5344CB8AC3E}">
        <p14:creationId xmlns:p14="http://schemas.microsoft.com/office/powerpoint/2010/main" val="310618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Challenging the conventional wisdom</a:t>
            </a:r>
            <a:endParaRPr lang="en-GB" altLang="en-US" sz="2400" dirty="0">
              <a:solidFill>
                <a:schemeClr val="bg1"/>
              </a:solidFill>
            </a:endParaRPr>
          </a:p>
        </p:txBody>
      </p:sp>
      <p:sp>
        <p:nvSpPr>
          <p:cNvPr id="2" name="Content Placeholder 1"/>
          <p:cNvSpPr>
            <a:spLocks noGrp="1"/>
          </p:cNvSpPr>
          <p:nvPr>
            <p:ph idx="1"/>
          </p:nvPr>
        </p:nvSpPr>
        <p:spPr>
          <a:xfrm>
            <a:off x="355600" y="1665288"/>
            <a:ext cx="8429625" cy="4860056"/>
          </a:xfrm>
        </p:spPr>
        <p:txBody>
          <a:bodyPr/>
          <a:lstStyle/>
          <a:p>
            <a:endParaRPr lang="en-GB" sz="2200" b="1" dirty="0" smtClean="0"/>
          </a:p>
          <a:p>
            <a:endParaRPr lang="en-GB" sz="2200" b="1" dirty="0"/>
          </a:p>
          <a:p>
            <a:endParaRPr lang="en-GB" i="1" dirty="0" smtClean="0"/>
          </a:p>
          <a:p>
            <a:r>
              <a:rPr lang="en-GB" b="1" dirty="0" smtClean="0"/>
              <a:t>“…</a:t>
            </a:r>
            <a:r>
              <a:rPr lang="en-GB" b="1" dirty="0"/>
              <a:t>I think we’ve been looking for the last thirty years at the wrong pollutant mixture and I also think as you’ll see, I think that that history has got in the way of advancing our understanding of the role of air pollution in asthma, and has limited our approach to risk assessment</a:t>
            </a:r>
            <a:r>
              <a:rPr lang="en-GB" b="1" dirty="0" smtClean="0"/>
              <a:t>…”</a:t>
            </a:r>
          </a:p>
          <a:p>
            <a:endParaRPr lang="en-GB" i="1" dirty="0" smtClean="0"/>
          </a:p>
          <a:p>
            <a:r>
              <a:rPr lang="en-GB" sz="1600" dirty="0" smtClean="0"/>
              <a:t>Rob </a:t>
            </a:r>
            <a:r>
              <a:rPr lang="en-GB" sz="1600" dirty="0"/>
              <a:t>S. McConnell, MD. Professor of Preventive Medicine, USC, at Symposium on Cumulative Impacts and Children's Environmental Health </a:t>
            </a:r>
            <a:r>
              <a:rPr lang="en-GB" sz="1600" dirty="0" smtClean="0"/>
              <a:t>2013</a:t>
            </a:r>
            <a:endParaRPr lang="en-GB" sz="1600" dirty="0"/>
          </a:p>
        </p:txBody>
      </p:sp>
    </p:spTree>
    <p:extLst>
      <p:ext uri="{BB962C8B-B14F-4D97-AF65-F5344CB8AC3E}">
        <p14:creationId xmlns:p14="http://schemas.microsoft.com/office/powerpoint/2010/main" val="3960930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Overall methodology</a:t>
            </a:r>
            <a:endParaRPr lang="en-GB" altLang="en-US" sz="2400" dirty="0">
              <a:solidFill>
                <a:schemeClr val="bg1"/>
              </a:solidFill>
            </a:endParaRPr>
          </a:p>
        </p:txBody>
      </p:sp>
      <p:graphicFrame>
        <p:nvGraphicFramePr>
          <p:cNvPr id="8" name="Diagram 7"/>
          <p:cNvGraphicFramePr/>
          <p:nvPr>
            <p:extLst>
              <p:ext uri="{D42A27DB-BD31-4B8C-83A1-F6EECF244321}">
                <p14:modId xmlns:p14="http://schemas.microsoft.com/office/powerpoint/2010/main" val="2483573572"/>
              </p:ext>
            </p:extLst>
          </p:nvPr>
        </p:nvGraphicFramePr>
        <p:xfrm>
          <a:off x="76200" y="1397000"/>
          <a:ext cx="8991600"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rved Down Arrow 8"/>
          <p:cNvSpPr/>
          <p:nvPr/>
        </p:nvSpPr>
        <p:spPr bwMode="auto">
          <a:xfrm>
            <a:off x="5436096" y="2060848"/>
            <a:ext cx="2448272" cy="1224136"/>
          </a:xfrm>
          <a:prstGeom prst="curvedDownArrow">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0" name="Curved Up Arrow 9"/>
          <p:cNvSpPr/>
          <p:nvPr/>
        </p:nvSpPr>
        <p:spPr bwMode="auto">
          <a:xfrm>
            <a:off x="5436096" y="4795935"/>
            <a:ext cx="2520280" cy="1080120"/>
          </a:xfrm>
          <a:prstGeom prst="curvedUpArrow">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5799218" y="1665632"/>
            <a:ext cx="1722028" cy="400110"/>
          </a:xfrm>
          <a:prstGeom prst="rect">
            <a:avLst/>
          </a:prstGeom>
          <a:noFill/>
        </p:spPr>
        <p:txBody>
          <a:bodyPr wrap="square" rtlCol="0">
            <a:spAutoFit/>
          </a:bodyPr>
          <a:lstStyle/>
          <a:p>
            <a:pPr algn="ctr"/>
            <a:r>
              <a:rPr lang="en-GB" dirty="0" smtClean="0"/>
              <a:t>Provide data</a:t>
            </a:r>
            <a:endParaRPr lang="en-GB" dirty="0"/>
          </a:p>
        </p:txBody>
      </p:sp>
      <p:sp>
        <p:nvSpPr>
          <p:cNvPr id="12" name="TextBox 11"/>
          <p:cNvSpPr txBox="1"/>
          <p:nvPr/>
        </p:nvSpPr>
        <p:spPr>
          <a:xfrm>
            <a:off x="4018849" y="4275449"/>
            <a:ext cx="3168352" cy="400110"/>
          </a:xfrm>
          <a:prstGeom prst="rect">
            <a:avLst/>
          </a:prstGeom>
          <a:noFill/>
        </p:spPr>
        <p:txBody>
          <a:bodyPr wrap="square" rtlCol="0">
            <a:spAutoFit/>
          </a:bodyPr>
          <a:lstStyle/>
          <a:p>
            <a:pPr algn="ctr"/>
            <a:r>
              <a:rPr lang="en-GB" dirty="0" smtClean="0"/>
              <a:t>Learn and apply lessons</a:t>
            </a:r>
            <a:endParaRPr lang="en-GB" dirty="0"/>
          </a:p>
        </p:txBody>
      </p:sp>
    </p:spTree>
    <p:extLst>
      <p:ext uri="{BB962C8B-B14F-4D97-AF65-F5344CB8AC3E}">
        <p14:creationId xmlns:p14="http://schemas.microsoft.com/office/powerpoint/2010/main" val="1340573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79" name="Group 23"/>
          <p:cNvGrpSpPr>
            <a:grpSpLocks/>
          </p:cNvGrpSpPr>
          <p:nvPr/>
        </p:nvGrpSpPr>
        <p:grpSpPr bwMode="auto">
          <a:xfrm>
            <a:off x="76200" y="76200"/>
            <a:ext cx="8991600" cy="1258888"/>
            <a:chOff x="48" y="48"/>
            <a:chExt cx="5664" cy="793"/>
          </a:xfrm>
        </p:grpSpPr>
        <p:sp>
          <p:nvSpPr>
            <p:cNvPr id="96274" name="Rectangle 18"/>
            <p:cNvSpPr>
              <a:spLocks noChangeArrowheads="1"/>
            </p:cNvSpPr>
            <p:nvPr/>
          </p:nvSpPr>
          <p:spPr bwMode="ltGray">
            <a:xfrm>
              <a:off x="48" y="48"/>
              <a:ext cx="5664" cy="7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altLang="en-US" sz="2400" dirty="0">
                <a:solidFill>
                  <a:srgbClr val="8D010F"/>
                </a:solidFill>
                <a:latin typeface="Times" pitchFamily="18" charset="0"/>
              </a:endParaRPr>
            </a:p>
          </p:txBody>
        </p:sp>
        <p:pic>
          <p:nvPicPr>
            <p:cNvPr id="96275" name="Picture 19" descr="LeedsUni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2" y="278"/>
              <a:ext cx="1433" cy="408"/>
            </a:xfrm>
            <a:prstGeom prst="rect">
              <a:avLst/>
            </a:prstGeom>
            <a:noFill/>
            <a:extLst>
              <a:ext uri="{909E8E84-426E-40DD-AFC4-6F175D3DCCD1}">
                <a14:hiddenFill xmlns:a14="http://schemas.microsoft.com/office/drawing/2010/main">
                  <a:solidFill>
                    <a:srgbClr val="FFFFFF"/>
                  </a:solidFill>
                </a14:hiddenFill>
              </a:ext>
            </a:extLst>
          </p:spPr>
        </p:pic>
      </p:grpSp>
      <p:sp>
        <p:nvSpPr>
          <p:cNvPr id="96278" name="Text Box 22"/>
          <p:cNvSpPr txBox="1">
            <a:spLocks noChangeArrowheads="1"/>
          </p:cNvSpPr>
          <p:nvPr/>
        </p:nvSpPr>
        <p:spPr bwMode="ltGray">
          <a:xfrm>
            <a:off x="355600" y="420688"/>
            <a:ext cx="4876800" cy="738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p>
            <a:pPr eaLnBrk="0" hangingPunct="0">
              <a:spcBef>
                <a:spcPct val="0"/>
              </a:spcBef>
            </a:pPr>
            <a:r>
              <a:rPr lang="en-GB" altLang="en-US" sz="2400" dirty="0" smtClean="0">
                <a:solidFill>
                  <a:schemeClr val="bg1"/>
                </a:solidFill>
              </a:rPr>
              <a:t>Eligibility criteria</a:t>
            </a:r>
            <a:endParaRPr lang="en-GB" altLang="en-US" sz="2400" dirty="0">
              <a:solidFill>
                <a:schemeClr val="bg1"/>
              </a:solidFill>
            </a:endParaRPr>
          </a:p>
        </p:txBody>
      </p:sp>
      <p:sp>
        <p:nvSpPr>
          <p:cNvPr id="8" name="Rectangle 14"/>
          <p:cNvSpPr txBox="1">
            <a:spLocks noChangeArrowheads="1"/>
          </p:cNvSpPr>
          <p:nvPr/>
        </p:nvSpPr>
        <p:spPr bwMode="auto">
          <a:xfrm>
            <a:off x="355600" y="1454150"/>
            <a:ext cx="8712200" cy="528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a:lstStyle>
          <a:p>
            <a:pPr algn="ctr"/>
            <a:endParaRPr lang="en-GB" altLang="en-US" b="1" kern="0" dirty="0" smtClean="0"/>
          </a:p>
          <a:p>
            <a:pPr algn="ctr"/>
            <a:endParaRPr lang="en-GB" altLang="en-US" b="1" kern="0" dirty="0" smtClean="0"/>
          </a:p>
          <a:p>
            <a:pPr algn="ctr"/>
            <a:endParaRPr lang="en-GB" altLang="en-US" b="1" kern="0" dirty="0" smtClean="0"/>
          </a:p>
          <a:p>
            <a:pPr algn="ctr"/>
            <a:endParaRPr lang="en-GB" altLang="en-US" b="1" kern="0" dirty="0" smtClean="0"/>
          </a:p>
          <a:p>
            <a:pPr algn="ctr"/>
            <a:r>
              <a:rPr lang="en-GB" altLang="en-US" sz="2800" dirty="0">
                <a:solidFill>
                  <a:srgbClr val="6600FF"/>
                </a:solidFill>
              </a:rPr>
              <a:t>Does children’s exposure to traffic-related air pollution increase their risks of developing asthma?</a:t>
            </a:r>
          </a:p>
          <a:p>
            <a:endParaRPr lang="en-GB" altLang="en-US" kern="0" dirty="0" smtClean="0"/>
          </a:p>
          <a:p>
            <a:r>
              <a:rPr lang="en-GB" altLang="en-US" kern="0" dirty="0" smtClean="0"/>
              <a:t> </a:t>
            </a:r>
            <a:endParaRPr lang="en-GB" altLang="en-US" kern="0" dirty="0"/>
          </a:p>
        </p:txBody>
      </p:sp>
      <p:cxnSp>
        <p:nvCxnSpPr>
          <p:cNvPr id="10" name="Elbow Connector 9"/>
          <p:cNvCxnSpPr/>
          <p:nvPr/>
        </p:nvCxnSpPr>
        <p:spPr bwMode="auto">
          <a:xfrm rot="5400000" flipH="1" flipV="1">
            <a:off x="2885511" y="2177245"/>
            <a:ext cx="1392760" cy="1116123"/>
          </a:xfrm>
          <a:prstGeom prst="bentConnector3">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3437874" y="1454150"/>
            <a:ext cx="4878542" cy="584775"/>
          </a:xfrm>
          <a:prstGeom prst="rect">
            <a:avLst/>
          </a:prstGeom>
          <a:noFill/>
        </p:spPr>
        <p:txBody>
          <a:bodyPr wrap="square" rtlCol="0">
            <a:spAutoFit/>
          </a:bodyPr>
          <a:lstStyle/>
          <a:p>
            <a:pPr algn="ctr"/>
            <a:r>
              <a:rPr lang="en-GB" sz="1600" b="1" i="1" dirty="0" smtClean="0">
                <a:solidFill>
                  <a:schemeClr val="accent4">
                    <a:lumMod val="75000"/>
                    <a:lumOff val="25000"/>
                  </a:schemeClr>
                </a:solidFill>
              </a:rPr>
              <a:t>3. </a:t>
            </a:r>
            <a:r>
              <a:rPr lang="en-GB" sz="1600" i="1" dirty="0" smtClean="0"/>
              <a:t>Include </a:t>
            </a:r>
            <a:r>
              <a:rPr lang="en-GB" sz="1600" i="1" dirty="0"/>
              <a:t>studies which investigate children’s exposure to traffic-related air pollution </a:t>
            </a:r>
            <a:r>
              <a:rPr lang="en-GB" sz="1600" i="1" dirty="0" smtClean="0"/>
              <a:t>only</a:t>
            </a:r>
            <a:endParaRPr lang="en-US" sz="1600" i="1" dirty="0"/>
          </a:p>
        </p:txBody>
      </p:sp>
      <p:sp>
        <p:nvSpPr>
          <p:cNvPr id="12" name="Rectangle 11"/>
          <p:cNvSpPr/>
          <p:nvPr/>
        </p:nvSpPr>
        <p:spPr bwMode="auto">
          <a:xfrm>
            <a:off x="1367643" y="3429000"/>
            <a:ext cx="3096345" cy="504056"/>
          </a:xfrm>
          <a:prstGeom prst="rect">
            <a:avLst/>
          </a:prstGeom>
          <a:noFill/>
          <a:ln w="38100"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cxnSp>
        <p:nvCxnSpPr>
          <p:cNvPr id="13" name="Elbow Connector 12"/>
          <p:cNvCxnSpPr>
            <a:endCxn id="14" idx="2"/>
          </p:cNvCxnSpPr>
          <p:nvPr/>
        </p:nvCxnSpPr>
        <p:spPr bwMode="auto">
          <a:xfrm rot="16200000" flipV="1">
            <a:off x="1497610" y="2676871"/>
            <a:ext cx="921307" cy="582974"/>
          </a:xfrm>
          <a:prstGeom prst="bentConnector3">
            <a:avLst>
              <a:gd name="adj1" fmla="val 50000"/>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539552" y="1676707"/>
            <a:ext cx="2254448" cy="830997"/>
          </a:xfrm>
          <a:prstGeom prst="rect">
            <a:avLst/>
          </a:prstGeom>
          <a:noFill/>
        </p:spPr>
        <p:txBody>
          <a:bodyPr wrap="square" rtlCol="0">
            <a:spAutoFit/>
          </a:bodyPr>
          <a:lstStyle>
            <a:defPPr>
              <a:defRPr lang="en-GB"/>
            </a:defPPr>
            <a:lvl1pPr algn="ctr">
              <a:defRPr sz="1800" i="1"/>
            </a:lvl1pPr>
          </a:lstStyle>
          <a:p>
            <a:r>
              <a:rPr lang="en-GB" sz="1600" b="1" dirty="0" smtClean="0">
                <a:solidFill>
                  <a:schemeClr val="accent4">
                    <a:lumMod val="75000"/>
                    <a:lumOff val="25000"/>
                  </a:schemeClr>
                </a:solidFill>
              </a:rPr>
              <a:t>1.</a:t>
            </a:r>
            <a:r>
              <a:rPr lang="en-GB" sz="1600" b="1" dirty="0">
                <a:solidFill>
                  <a:srgbClr val="C00000"/>
                </a:solidFill>
              </a:rPr>
              <a:t> </a:t>
            </a:r>
            <a:r>
              <a:rPr lang="en-GB" sz="1600" dirty="0" smtClean="0"/>
              <a:t>Include </a:t>
            </a:r>
            <a:r>
              <a:rPr lang="en-GB" sz="1600" dirty="0"/>
              <a:t>human studies </a:t>
            </a:r>
            <a:r>
              <a:rPr lang="en-GB" sz="1600" dirty="0" smtClean="0"/>
              <a:t>only </a:t>
            </a:r>
            <a:r>
              <a:rPr lang="en-GB" sz="1600" b="1" dirty="0" smtClean="0">
                <a:solidFill>
                  <a:schemeClr val="accent4">
                    <a:lumMod val="75000"/>
                    <a:lumOff val="25000"/>
                  </a:schemeClr>
                </a:solidFill>
              </a:rPr>
              <a:t>2.</a:t>
            </a:r>
            <a:r>
              <a:rPr lang="en-GB" sz="1600" dirty="0"/>
              <a:t> </a:t>
            </a:r>
            <a:r>
              <a:rPr lang="en-GB" sz="1600" dirty="0" smtClean="0"/>
              <a:t>and children’s studies only</a:t>
            </a:r>
            <a:endParaRPr lang="en-US" sz="1600" dirty="0"/>
          </a:p>
        </p:txBody>
      </p:sp>
      <p:sp>
        <p:nvSpPr>
          <p:cNvPr id="15" name="Rectangle 14"/>
          <p:cNvSpPr/>
          <p:nvPr/>
        </p:nvSpPr>
        <p:spPr bwMode="auto">
          <a:xfrm>
            <a:off x="4911687" y="3431687"/>
            <a:ext cx="4032449" cy="501369"/>
          </a:xfrm>
          <a:prstGeom prst="rect">
            <a:avLst/>
          </a:prstGeom>
          <a:noFill/>
          <a:ln w="38100">
            <a:solidFill>
              <a:schemeClr val="tx1"/>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noFill/>
              <a:effectLst/>
              <a:latin typeface="Arial" charset="0"/>
            </a:endParaRPr>
          </a:p>
        </p:txBody>
      </p:sp>
      <p:cxnSp>
        <p:nvCxnSpPr>
          <p:cNvPr id="16" name="Elbow Connector 15"/>
          <p:cNvCxnSpPr/>
          <p:nvPr/>
        </p:nvCxnSpPr>
        <p:spPr bwMode="auto">
          <a:xfrm>
            <a:off x="6372202" y="4410549"/>
            <a:ext cx="598187" cy="592981"/>
          </a:xfrm>
          <a:prstGeom prst="bentConnector3">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995936" y="2354468"/>
            <a:ext cx="5071863" cy="830997"/>
          </a:xfrm>
          <a:prstGeom prst="rect">
            <a:avLst/>
          </a:prstGeom>
          <a:noFill/>
        </p:spPr>
        <p:txBody>
          <a:bodyPr wrap="square" rtlCol="0">
            <a:spAutoFit/>
          </a:bodyPr>
          <a:lstStyle/>
          <a:p>
            <a:pPr algn="ctr"/>
            <a:r>
              <a:rPr lang="en-GB" sz="1600" b="1" i="1" dirty="0" smtClean="0">
                <a:solidFill>
                  <a:schemeClr val="accent4">
                    <a:lumMod val="75000"/>
                    <a:lumOff val="25000"/>
                  </a:schemeClr>
                </a:solidFill>
              </a:rPr>
              <a:t>4.</a:t>
            </a:r>
            <a:r>
              <a:rPr lang="en-GB" sz="1600" b="1" i="1" dirty="0">
                <a:solidFill>
                  <a:srgbClr val="C00000"/>
                </a:solidFill>
              </a:rPr>
              <a:t> </a:t>
            </a:r>
            <a:r>
              <a:rPr lang="en-GB" sz="1600" i="1" dirty="0" smtClean="0"/>
              <a:t>Include </a:t>
            </a:r>
            <a:r>
              <a:rPr lang="en-GB" sz="1600" i="1" dirty="0"/>
              <a:t>studies which investigate exposure to traffic-related air pollution or </a:t>
            </a:r>
            <a:r>
              <a:rPr lang="en-GB" sz="1600" i="1" dirty="0" smtClean="0"/>
              <a:t>traffic-related </a:t>
            </a:r>
            <a:r>
              <a:rPr lang="en-GB" sz="1600" i="1" dirty="0"/>
              <a:t>air pollutants when road traffic is specified as their </a:t>
            </a:r>
            <a:r>
              <a:rPr lang="en-GB" sz="1600" i="1" dirty="0" smtClean="0"/>
              <a:t>source</a:t>
            </a:r>
            <a:endParaRPr lang="en-US" sz="1600" i="1" dirty="0"/>
          </a:p>
        </p:txBody>
      </p:sp>
      <p:cxnSp>
        <p:nvCxnSpPr>
          <p:cNvPr id="19" name="Elbow Connector 18"/>
          <p:cNvCxnSpPr>
            <a:stCxn id="29" idx="2"/>
          </p:cNvCxnSpPr>
          <p:nvPr/>
        </p:nvCxnSpPr>
        <p:spPr bwMode="auto">
          <a:xfrm rot="5400000">
            <a:off x="2755417" y="4257914"/>
            <a:ext cx="703125" cy="1008391"/>
          </a:xfrm>
          <a:prstGeom prst="bentConnector2">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bwMode="auto">
          <a:xfrm>
            <a:off x="4802558" y="3992145"/>
            <a:ext cx="3297834" cy="418402"/>
          </a:xfrm>
          <a:prstGeom prst="rect">
            <a:avLst/>
          </a:prstGeom>
          <a:noFill/>
          <a:ln w="38100">
            <a:solidFill>
              <a:schemeClr val="tx1"/>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noFill/>
              <a:effectLst/>
              <a:latin typeface="Arial" charset="0"/>
            </a:endParaRPr>
          </a:p>
        </p:txBody>
      </p:sp>
      <p:sp>
        <p:nvSpPr>
          <p:cNvPr id="22" name="TextBox 21"/>
          <p:cNvSpPr txBox="1"/>
          <p:nvPr/>
        </p:nvSpPr>
        <p:spPr>
          <a:xfrm>
            <a:off x="5647243" y="5003532"/>
            <a:ext cx="3278422" cy="830997"/>
          </a:xfrm>
          <a:prstGeom prst="rect">
            <a:avLst/>
          </a:prstGeom>
          <a:noFill/>
        </p:spPr>
        <p:txBody>
          <a:bodyPr wrap="square" rtlCol="0">
            <a:spAutoFit/>
          </a:bodyPr>
          <a:lstStyle>
            <a:defPPr>
              <a:defRPr lang="en-GB"/>
            </a:defPPr>
            <a:lvl1pPr algn="ctr">
              <a:defRPr sz="1800" i="1"/>
            </a:lvl1pPr>
          </a:lstStyle>
          <a:p>
            <a:r>
              <a:rPr lang="en-GB" sz="1600" b="1" dirty="0" smtClean="0">
                <a:solidFill>
                  <a:schemeClr val="accent4">
                    <a:lumMod val="75000"/>
                    <a:lumOff val="25000"/>
                  </a:schemeClr>
                </a:solidFill>
              </a:rPr>
              <a:t>6.</a:t>
            </a:r>
            <a:r>
              <a:rPr lang="en-GB" sz="1600" dirty="0"/>
              <a:t> </a:t>
            </a:r>
            <a:r>
              <a:rPr lang="en-GB" sz="1600" dirty="0" smtClean="0"/>
              <a:t>Include </a:t>
            </a:r>
            <a:r>
              <a:rPr lang="en-GB" sz="1600" dirty="0"/>
              <a:t>studies which specifically investigate asthma’s development risks in childhood </a:t>
            </a:r>
            <a:endParaRPr lang="en-US" sz="1600" dirty="0"/>
          </a:p>
        </p:txBody>
      </p:sp>
      <p:sp>
        <p:nvSpPr>
          <p:cNvPr id="23" name="Rectangle 22"/>
          <p:cNvSpPr/>
          <p:nvPr/>
        </p:nvSpPr>
        <p:spPr bwMode="auto">
          <a:xfrm>
            <a:off x="76201" y="1454151"/>
            <a:ext cx="8991600" cy="4639146"/>
          </a:xfrm>
          <a:prstGeom prst="rect">
            <a:avLst/>
          </a:prstGeom>
          <a:noFill/>
          <a:ln w="57150">
            <a:solidFill>
              <a:schemeClr val="tx1"/>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noFill/>
              <a:effectLst/>
              <a:latin typeface="Arial" charset="0"/>
            </a:endParaRPr>
          </a:p>
        </p:txBody>
      </p:sp>
      <p:cxnSp>
        <p:nvCxnSpPr>
          <p:cNvPr id="24" name="Elbow Connector 23"/>
          <p:cNvCxnSpPr>
            <a:stCxn id="23" idx="2"/>
          </p:cNvCxnSpPr>
          <p:nvPr/>
        </p:nvCxnSpPr>
        <p:spPr bwMode="auto">
          <a:xfrm rot="16200000" flipH="1">
            <a:off x="4752021" y="5913276"/>
            <a:ext cx="504055" cy="864095"/>
          </a:xfrm>
          <a:prstGeom prst="bentConnector2">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5227424" y="6402814"/>
            <a:ext cx="3869435" cy="338554"/>
          </a:xfrm>
          <a:prstGeom prst="rect">
            <a:avLst/>
          </a:prstGeom>
          <a:noFill/>
        </p:spPr>
        <p:txBody>
          <a:bodyPr wrap="square" rtlCol="0">
            <a:spAutoFit/>
          </a:bodyPr>
          <a:lstStyle>
            <a:defPPr>
              <a:defRPr lang="en-GB"/>
            </a:defPPr>
            <a:lvl1pPr algn="ctr">
              <a:defRPr sz="1800" i="1"/>
            </a:lvl1pPr>
          </a:lstStyle>
          <a:p>
            <a:r>
              <a:rPr lang="en-GB" sz="1600" b="1" dirty="0" smtClean="0">
                <a:solidFill>
                  <a:schemeClr val="accent4">
                    <a:lumMod val="75000"/>
                    <a:lumOff val="25000"/>
                  </a:schemeClr>
                </a:solidFill>
              </a:rPr>
              <a:t>7.</a:t>
            </a:r>
            <a:r>
              <a:rPr lang="en-GB" sz="1600" b="1" dirty="0">
                <a:solidFill>
                  <a:srgbClr val="C00000"/>
                </a:solidFill>
              </a:rPr>
              <a:t> </a:t>
            </a:r>
            <a:r>
              <a:rPr lang="en-GB" sz="1600" dirty="0"/>
              <a:t>Include o</a:t>
            </a:r>
            <a:r>
              <a:rPr lang="en-GB" sz="1600" dirty="0" smtClean="0"/>
              <a:t>bservational studies only</a:t>
            </a:r>
            <a:endParaRPr lang="en-US" sz="1600" dirty="0"/>
          </a:p>
        </p:txBody>
      </p:sp>
      <p:cxnSp>
        <p:nvCxnSpPr>
          <p:cNvPr id="26" name="Elbow Connector 25"/>
          <p:cNvCxnSpPr/>
          <p:nvPr/>
        </p:nvCxnSpPr>
        <p:spPr bwMode="auto">
          <a:xfrm rot="10800000">
            <a:off x="8205584" y="3140968"/>
            <a:ext cx="720081" cy="288032"/>
          </a:xfrm>
          <a:prstGeom prst="bentConnector3">
            <a:avLst/>
          </a:prstGeom>
          <a:solidFill>
            <a:schemeClr val="hlink"/>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20301" y="4526267"/>
            <a:ext cx="2748692" cy="1077218"/>
          </a:xfrm>
          <a:prstGeom prst="rect">
            <a:avLst/>
          </a:prstGeom>
          <a:noFill/>
        </p:spPr>
        <p:txBody>
          <a:bodyPr wrap="square" rtlCol="0">
            <a:spAutoFit/>
          </a:bodyPr>
          <a:lstStyle>
            <a:defPPr>
              <a:defRPr lang="en-GB"/>
            </a:defPPr>
            <a:lvl1pPr algn="ctr">
              <a:defRPr sz="1800" i="1"/>
            </a:lvl1pPr>
          </a:lstStyle>
          <a:p>
            <a:r>
              <a:rPr lang="en-GB" sz="1600" b="1" dirty="0" smtClean="0">
                <a:solidFill>
                  <a:schemeClr val="accent4">
                    <a:lumMod val="75000"/>
                    <a:lumOff val="25000"/>
                  </a:schemeClr>
                </a:solidFill>
              </a:rPr>
              <a:t>5.</a:t>
            </a:r>
            <a:r>
              <a:rPr lang="en-GB" sz="1600" b="1" dirty="0">
                <a:solidFill>
                  <a:srgbClr val="C00000"/>
                </a:solidFill>
              </a:rPr>
              <a:t> </a:t>
            </a:r>
            <a:r>
              <a:rPr lang="en-GB" sz="1600" dirty="0" smtClean="0"/>
              <a:t>Include </a:t>
            </a:r>
            <a:r>
              <a:rPr lang="en-GB" sz="1600" dirty="0"/>
              <a:t>studies which report </a:t>
            </a:r>
            <a:r>
              <a:rPr lang="en-GB" sz="1600" dirty="0" smtClean="0"/>
              <a:t>measures of association and </a:t>
            </a:r>
            <a:r>
              <a:rPr lang="en-GB" sz="1600" dirty="0"/>
              <a:t>their confidence interval precision </a:t>
            </a:r>
            <a:endParaRPr lang="en-US" sz="1600" dirty="0"/>
          </a:p>
        </p:txBody>
      </p:sp>
      <p:sp>
        <p:nvSpPr>
          <p:cNvPr id="29" name="Rectangle 28"/>
          <p:cNvSpPr/>
          <p:nvPr/>
        </p:nvSpPr>
        <p:spPr bwMode="auto">
          <a:xfrm>
            <a:off x="2768993" y="3991567"/>
            <a:ext cx="1684361" cy="418980"/>
          </a:xfrm>
          <a:prstGeom prst="rect">
            <a:avLst/>
          </a:prstGeom>
          <a:noFill/>
          <a:ln w="38100"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306619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y of Leeds">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University of Leeds</Template>
  <TotalTime>3188</TotalTime>
  <Words>4876</Words>
  <Application>Microsoft Office PowerPoint</Application>
  <PresentationFormat>On-screen Show (4:3)</PresentationFormat>
  <Paragraphs>822</Paragraphs>
  <Slides>57</Slides>
  <Notes>56</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University of Leeds</vt:lpstr>
      <vt:lpstr>Exposure to traffic-related air pollution and the onset of childhood asthma: is there a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presentation template</dc:title>
  <dc:creator>Robin Marsh</dc:creator>
  <cp:lastModifiedBy>Zoe Clough</cp:lastModifiedBy>
  <cp:revision>535</cp:revision>
  <dcterms:created xsi:type="dcterms:W3CDTF">2014-06-06T09:41:56Z</dcterms:created>
  <dcterms:modified xsi:type="dcterms:W3CDTF">2015-03-25T16:33:10Z</dcterms:modified>
</cp:coreProperties>
</file>